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26" r:id="rId2"/>
    <p:sldId id="328" r:id="rId3"/>
    <p:sldId id="320" r:id="rId4"/>
    <p:sldId id="321" r:id="rId5"/>
    <p:sldId id="323" r:id="rId6"/>
    <p:sldId id="324" r:id="rId7"/>
    <p:sldId id="325" r:id="rId8"/>
    <p:sldId id="32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9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8" Type="http://schemas.openxmlformats.org/officeDocument/2006/relationships/slide" Target="slides/slide7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presProps" Target="presProps.xml"/><Relationship Id="rId7" Type="http://schemas.openxmlformats.org/officeDocument/2006/relationships/slide" Target="slides/slide6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881DF-335F-47C2-BE1B-8B6E2DC89FD4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DF0EE-7802-48F1-9E25-B79B3D917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6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01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01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0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2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7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7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0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2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6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csiau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2975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1841500" y="1612900"/>
            <a:ext cx="23495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841500" y="3035300"/>
            <a:ext cx="23495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78000" y="4457700"/>
            <a:ext cx="23495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4292600" y="1612900"/>
            <a:ext cx="23495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292600" y="3035300"/>
            <a:ext cx="23495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292600" y="4457700"/>
            <a:ext cx="23495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ndecsiau-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4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2950" y="166350"/>
            <a:ext cx="435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merican Typewriter"/>
                <a:cs typeface="American Typewriter"/>
              </a:rPr>
              <a:t>Hunan </a:t>
            </a:r>
            <a:r>
              <a:rPr lang="en-US" sz="3600" dirty="0" err="1" smtClean="0">
                <a:latin typeface="American Typewriter"/>
                <a:cs typeface="American Typewriter"/>
              </a:rPr>
              <a:t>Hyder</a:t>
            </a:r>
            <a:r>
              <a:rPr lang="en-US" sz="3600" dirty="0" smtClean="0">
                <a:latin typeface="American Typewriter"/>
                <a:cs typeface="American Typewriter"/>
              </a:rPr>
              <a:t> a </a:t>
            </a:r>
          </a:p>
          <a:p>
            <a:pPr algn="ctr"/>
            <a:r>
              <a:rPr lang="en-US" sz="3600" dirty="0" smtClean="0">
                <a:latin typeface="American Typewriter"/>
                <a:cs typeface="American Typewriter"/>
              </a:rPr>
              <a:t>Hunan </a:t>
            </a:r>
            <a:r>
              <a:rPr lang="en-US" sz="3600" dirty="0" err="1" smtClean="0">
                <a:latin typeface="American Typewriter"/>
                <a:cs typeface="American Typewriter"/>
              </a:rPr>
              <a:t>Ddelwedd</a:t>
            </a:r>
            <a:endParaRPr lang="en-US" sz="36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44153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yfr pryder 2-03.png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8" t="37917" r="17362" b="18273"/>
          <a:stretch/>
        </p:blipFill>
        <p:spPr>
          <a:xfrm>
            <a:off x="8064498" y="5812583"/>
            <a:ext cx="1050227" cy="1040892"/>
          </a:xfrm>
          <a:prstGeom prst="rect">
            <a:avLst/>
          </a:prstGeom>
        </p:spPr>
      </p:pic>
      <p:pic>
        <p:nvPicPr>
          <p:cNvPr id="4" name="Picture 3" descr="hunan hyder a hunan ddelwedd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66"/>
            <a:ext cx="9144000" cy="688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lyfr pryder 2-03.png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8" t="37917" r="17362" b="18273"/>
          <a:stretch/>
        </p:blipFill>
        <p:spPr>
          <a:xfrm>
            <a:off x="8348133" y="6050142"/>
            <a:ext cx="795867" cy="788793"/>
          </a:xfrm>
          <a:prstGeom prst="rect">
            <a:avLst/>
          </a:prstGeom>
        </p:spPr>
      </p:pic>
      <p:pic>
        <p:nvPicPr>
          <p:cNvPr id="3" name="Picture 2" descr="hunan hyder a hunan ddelwedd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9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lyfr pryder 2-03.png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8" t="37917" r="17362" b="18273"/>
          <a:stretch/>
        </p:blipFill>
        <p:spPr>
          <a:xfrm>
            <a:off x="8428206" y="6148568"/>
            <a:ext cx="715794" cy="709432"/>
          </a:xfrm>
          <a:prstGeom prst="rect">
            <a:avLst/>
          </a:prstGeom>
        </p:spPr>
      </p:pic>
      <p:pic>
        <p:nvPicPr>
          <p:cNvPr id="3" name="Picture 2" descr="hunan hyder a hunan ddelwedd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fndi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t="17864" r="8962" b="9619"/>
          <a:stretch/>
        </p:blipFill>
        <p:spPr>
          <a:xfrm>
            <a:off x="-152400" y="0"/>
            <a:ext cx="94107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52889" y="1481667"/>
            <a:ext cx="3654778" cy="406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ircles-0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1" t="9060" r="20833" b="4279"/>
          <a:stretch/>
        </p:blipFill>
        <p:spPr>
          <a:xfrm>
            <a:off x="1947332" y="818444"/>
            <a:ext cx="5277557" cy="5602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0600" y="466004"/>
            <a:ext cx="295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American Typewriter"/>
              <a:cs typeface="American Typewriter"/>
            </a:endParaRPr>
          </a:p>
          <a:p>
            <a:r>
              <a:rPr lang="en-US" sz="1400" dirty="0" err="1" smtClean="0">
                <a:latin typeface="American Typewriter"/>
                <a:cs typeface="American Typewriter"/>
              </a:rPr>
              <a:t>Ysgrifenna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 err="1" smtClean="0">
                <a:latin typeface="American Typewriter"/>
                <a:cs typeface="American Typewriter"/>
              </a:rPr>
              <a:t>restr</a:t>
            </a:r>
            <a:r>
              <a:rPr lang="en-US" sz="1400" dirty="0" smtClean="0">
                <a:latin typeface="American Typewriter"/>
                <a:cs typeface="American Typewriter"/>
              </a:rPr>
              <a:t> o </a:t>
            </a:r>
            <a:r>
              <a:rPr lang="en-US" sz="1400" dirty="0" err="1" smtClean="0">
                <a:latin typeface="American Typewriter"/>
                <a:cs typeface="American Typewriter"/>
              </a:rPr>
              <a:t>bethau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 err="1" smtClean="0">
                <a:latin typeface="American Typewriter"/>
                <a:cs typeface="American Typewriter"/>
              </a:rPr>
              <a:t>sydd</a:t>
            </a:r>
            <a:r>
              <a:rPr lang="en-US" sz="1400" dirty="0" smtClean="0">
                <a:latin typeface="American Typewriter"/>
                <a:cs typeface="American Typewriter"/>
              </a:rPr>
              <a:t> o </a:t>
            </a:r>
            <a:r>
              <a:rPr lang="en-US" sz="1400" dirty="0" err="1" smtClean="0">
                <a:latin typeface="American Typewriter"/>
                <a:cs typeface="American Typewriter"/>
              </a:rPr>
              <a:t>fewn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 err="1" smtClean="0">
                <a:latin typeface="American Typewriter"/>
                <a:cs typeface="American Typewriter"/>
              </a:rPr>
              <a:t>dy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 err="1" smtClean="0">
                <a:latin typeface="American Typewriter"/>
                <a:cs typeface="American Typewriter"/>
              </a:rPr>
              <a:t>reolaeth</a:t>
            </a:r>
            <a:r>
              <a:rPr lang="en-US" sz="1400" dirty="0" smtClean="0">
                <a:latin typeface="American Typewriter"/>
                <a:cs typeface="American Typewriter"/>
              </a:rPr>
              <a:t> pan </a:t>
            </a:r>
            <a:r>
              <a:rPr lang="en-US" sz="1400" dirty="0" err="1" smtClean="0">
                <a:latin typeface="American Typewriter"/>
                <a:cs typeface="American Typewriter"/>
              </a:rPr>
              <a:t>rwyt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 err="1" smtClean="0">
                <a:latin typeface="American Typewriter"/>
                <a:cs typeface="American Typewriter"/>
              </a:rPr>
              <a:t>ti’n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 err="1" smtClean="0">
                <a:latin typeface="American Typewriter"/>
                <a:cs typeface="American Typewriter"/>
              </a:rPr>
              <a:t>teimlo’n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 err="1" smtClean="0">
                <a:latin typeface="American Typewriter"/>
                <a:cs typeface="American Typewriter"/>
              </a:rPr>
              <a:t>bryderus</a:t>
            </a:r>
            <a:r>
              <a:rPr lang="en-US" sz="1400" dirty="0" smtClean="0">
                <a:latin typeface="American Typewriter"/>
                <a:cs typeface="American Typewriter"/>
              </a:rPr>
              <a:t>. </a:t>
            </a:r>
            <a:endParaRPr lang="en-US" sz="1400" dirty="0"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" y="5303292"/>
            <a:ext cx="2959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merican Typewriter"/>
                <a:cs typeface="American Typewriter"/>
              </a:rPr>
              <a:t>Ysgrifenna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 err="1" smtClean="0">
                <a:latin typeface="American Typewriter"/>
                <a:cs typeface="American Typewriter"/>
              </a:rPr>
              <a:t>restr</a:t>
            </a:r>
            <a:r>
              <a:rPr lang="en-US" sz="1400" dirty="0" smtClean="0">
                <a:latin typeface="American Typewriter"/>
                <a:cs typeface="American Typewriter"/>
              </a:rPr>
              <a:t> o </a:t>
            </a:r>
            <a:r>
              <a:rPr lang="en-US" sz="1400" dirty="0" err="1" smtClean="0">
                <a:latin typeface="American Typewriter"/>
                <a:cs typeface="American Typewriter"/>
              </a:rPr>
              <a:t>bethau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 err="1" smtClean="0">
                <a:latin typeface="American Typewriter"/>
                <a:cs typeface="American Typewriter"/>
              </a:rPr>
              <a:t>nad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 err="1" smtClean="0">
                <a:latin typeface="American Typewriter"/>
                <a:cs typeface="American Typewriter"/>
              </a:rPr>
              <a:t>sydd</a:t>
            </a:r>
            <a:r>
              <a:rPr lang="en-US" sz="1400" dirty="0" smtClean="0">
                <a:latin typeface="American Typewriter"/>
                <a:cs typeface="American Typewriter"/>
              </a:rPr>
              <a:t> o </a:t>
            </a:r>
            <a:r>
              <a:rPr lang="en-US" sz="1400" dirty="0" err="1" smtClean="0">
                <a:latin typeface="American Typewriter"/>
                <a:cs typeface="American Typewriter"/>
              </a:rPr>
              <a:t>fewn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 err="1" smtClean="0">
                <a:latin typeface="American Typewriter"/>
                <a:cs typeface="American Typewriter"/>
              </a:rPr>
              <a:t>dy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 err="1" smtClean="0">
                <a:latin typeface="American Typewriter"/>
                <a:cs typeface="American Typewriter"/>
              </a:rPr>
              <a:t>reolaeth</a:t>
            </a:r>
            <a:r>
              <a:rPr lang="en-US" sz="1400" dirty="0" smtClean="0">
                <a:latin typeface="American Typewriter"/>
                <a:cs typeface="American Typewriter"/>
              </a:rPr>
              <a:t> pan </a:t>
            </a:r>
            <a:r>
              <a:rPr lang="en-US" sz="1400" dirty="0" err="1" smtClean="0">
                <a:latin typeface="American Typewriter"/>
                <a:cs typeface="American Typewriter"/>
              </a:rPr>
              <a:t>rwyt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 err="1" smtClean="0">
                <a:latin typeface="American Typewriter"/>
                <a:cs typeface="American Typewriter"/>
              </a:rPr>
              <a:t>ti’n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 err="1" smtClean="0">
                <a:latin typeface="American Typewriter"/>
                <a:cs typeface="American Typewriter"/>
              </a:rPr>
              <a:t>teimlo’n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 err="1" smtClean="0">
                <a:latin typeface="American Typewriter"/>
                <a:cs typeface="American Typewriter"/>
              </a:rPr>
              <a:t>bryderus</a:t>
            </a:r>
            <a:r>
              <a:rPr lang="en-US" sz="1400" dirty="0" smtClean="0">
                <a:latin typeface="American Typewriter"/>
                <a:cs typeface="American Typewriter"/>
              </a:rPr>
              <a:t>.</a:t>
            </a:r>
            <a:endParaRPr lang="en-US" sz="1400" dirty="0">
              <a:latin typeface="American Typewriter"/>
              <a:cs typeface="American Typewriter"/>
            </a:endParaRPr>
          </a:p>
        </p:txBody>
      </p:sp>
      <p:pic>
        <p:nvPicPr>
          <p:cNvPr id="9" name="Picture 8" descr="Llyfr pryder 2-03.png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8" t="37917" r="17362" b="18273"/>
          <a:stretch/>
        </p:blipFill>
        <p:spPr>
          <a:xfrm>
            <a:off x="7962900" y="5622083"/>
            <a:ext cx="1050227" cy="10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282117" y="-253669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5 peth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45" y="-324556"/>
            <a:ext cx="9327446" cy="7500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800" y="466659"/>
            <a:ext cx="295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merican Typewriter"/>
                <a:cs typeface="American Typewriter"/>
              </a:rPr>
              <a:t>Beth am </a:t>
            </a:r>
            <a:r>
              <a:rPr lang="en-US" sz="1600" dirty="0" err="1" smtClean="0">
                <a:latin typeface="American Typewriter"/>
                <a:cs typeface="American Typewriter"/>
              </a:rPr>
              <a:t>greu</a:t>
            </a:r>
            <a:r>
              <a:rPr lang="en-US" sz="1600" dirty="0" smtClean="0">
                <a:latin typeface="American Typewriter"/>
                <a:cs typeface="American Typewriter"/>
              </a:rPr>
              <a:t> poster </a:t>
            </a:r>
            <a:r>
              <a:rPr lang="en-US" sz="1600" dirty="0" err="1" smtClean="0">
                <a:latin typeface="American Typewriter"/>
                <a:cs typeface="American Typewriter"/>
              </a:rPr>
              <a:t>gan</a:t>
            </a:r>
            <a:r>
              <a:rPr lang="en-US" sz="1600" dirty="0" smtClean="0">
                <a:latin typeface="American Typewriter"/>
                <a:cs typeface="American Typewriter"/>
              </a:rPr>
              <a:t> </a:t>
            </a:r>
            <a:r>
              <a:rPr lang="en-US" sz="1600" dirty="0" err="1" smtClean="0">
                <a:latin typeface="American Typewriter"/>
                <a:cs typeface="American Typewriter"/>
              </a:rPr>
              <a:t>ddefnyddio</a:t>
            </a:r>
            <a:r>
              <a:rPr lang="en-US" sz="1600" dirty="0" smtClean="0">
                <a:latin typeface="American Typewriter"/>
                <a:cs typeface="American Typewriter"/>
              </a:rPr>
              <a:t> </a:t>
            </a:r>
            <a:r>
              <a:rPr lang="en-US" sz="1600" dirty="0" err="1" smtClean="0">
                <a:latin typeface="American Typewriter"/>
                <a:cs typeface="American Typewriter"/>
              </a:rPr>
              <a:t>amlinelliad</a:t>
            </a:r>
            <a:r>
              <a:rPr lang="en-US" sz="1600" dirty="0" smtClean="0">
                <a:latin typeface="American Typewriter"/>
                <a:cs typeface="American Typewriter"/>
              </a:rPr>
              <a:t> o </a:t>
            </a:r>
            <a:r>
              <a:rPr lang="en-US" sz="1600" dirty="0" err="1" smtClean="0">
                <a:latin typeface="American Typewriter"/>
                <a:cs typeface="American Typewriter"/>
              </a:rPr>
              <a:t>dy</a:t>
            </a:r>
            <a:r>
              <a:rPr lang="en-US" sz="1600" dirty="0" smtClean="0">
                <a:latin typeface="American Typewriter"/>
                <a:cs typeface="American Typewriter"/>
              </a:rPr>
              <a:t> law di, </a:t>
            </a:r>
            <a:r>
              <a:rPr lang="en-US" sz="1600" dirty="0" err="1" smtClean="0">
                <a:latin typeface="American Typewriter"/>
                <a:cs typeface="American Typewriter"/>
              </a:rPr>
              <a:t>llenwi’r</a:t>
            </a:r>
            <a:r>
              <a:rPr lang="en-US" sz="1600" dirty="0" smtClean="0">
                <a:latin typeface="American Typewriter"/>
                <a:cs typeface="American Typewriter"/>
              </a:rPr>
              <a:t> </a:t>
            </a:r>
            <a:r>
              <a:rPr lang="en-US" sz="1600" dirty="0" err="1" smtClean="0">
                <a:latin typeface="American Typewriter"/>
                <a:cs typeface="American Typewriter"/>
              </a:rPr>
              <a:t>dudalen</a:t>
            </a:r>
            <a:r>
              <a:rPr lang="en-US" sz="1600" dirty="0" smtClean="0">
                <a:latin typeface="American Typewriter"/>
                <a:cs typeface="American Typewriter"/>
              </a:rPr>
              <a:t> </a:t>
            </a:r>
            <a:r>
              <a:rPr lang="en-US" sz="1600" dirty="0" err="1" smtClean="0">
                <a:latin typeface="American Typewriter"/>
                <a:cs typeface="American Typewriter"/>
              </a:rPr>
              <a:t>gyda</a:t>
            </a:r>
            <a:r>
              <a:rPr lang="en-US" sz="1600" dirty="0" smtClean="0">
                <a:latin typeface="American Typewriter"/>
                <a:cs typeface="American Typewriter"/>
              </a:rPr>
              <a:t> </a:t>
            </a:r>
            <a:r>
              <a:rPr lang="en-US" sz="1600" dirty="0" err="1" smtClean="0">
                <a:latin typeface="American Typewriter"/>
                <a:cs typeface="American Typewriter"/>
              </a:rPr>
              <a:t>dy</a:t>
            </a:r>
            <a:r>
              <a:rPr lang="en-US" sz="1600" dirty="0" smtClean="0">
                <a:latin typeface="American Typewriter"/>
                <a:cs typeface="American Typewriter"/>
              </a:rPr>
              <a:t> </a:t>
            </a:r>
            <a:r>
              <a:rPr lang="en-US" sz="1600" dirty="0" err="1" smtClean="0">
                <a:latin typeface="American Typewriter"/>
                <a:cs typeface="American Typewriter"/>
              </a:rPr>
              <a:t>ddwylo</a:t>
            </a:r>
            <a:r>
              <a:rPr lang="en-US" sz="1600" dirty="0" smtClean="0">
                <a:latin typeface="American Typewriter"/>
                <a:cs typeface="American Typewriter"/>
              </a:rPr>
              <a:t> a </a:t>
            </a:r>
            <a:r>
              <a:rPr lang="en-US" sz="1600" dirty="0" err="1" smtClean="0">
                <a:latin typeface="American Typewriter"/>
                <a:cs typeface="American Typewriter"/>
              </a:rPr>
              <a:t>gorffen</a:t>
            </a:r>
            <a:r>
              <a:rPr lang="en-US" sz="1600" dirty="0" smtClean="0">
                <a:latin typeface="American Typewriter"/>
                <a:cs typeface="American Typewriter"/>
              </a:rPr>
              <a:t> y </a:t>
            </a:r>
            <a:r>
              <a:rPr lang="en-US" sz="1600" dirty="0" err="1" smtClean="0">
                <a:latin typeface="American Typewriter"/>
                <a:cs typeface="American Typewriter"/>
              </a:rPr>
              <a:t>brawddegau</a:t>
            </a:r>
            <a:r>
              <a:rPr lang="en-US" sz="1600" dirty="0" smtClean="0">
                <a:latin typeface="American Typewriter"/>
                <a:cs typeface="American Typewriter"/>
              </a:rPr>
              <a:t> </a:t>
            </a:r>
            <a:r>
              <a:rPr lang="en-US" sz="1600" dirty="0" err="1" smtClean="0">
                <a:latin typeface="American Typewriter"/>
                <a:cs typeface="American Typewriter"/>
              </a:rPr>
              <a:t>sydd</a:t>
            </a:r>
            <a:r>
              <a:rPr lang="en-US" sz="1600" dirty="0" smtClean="0">
                <a:latin typeface="American Typewriter"/>
                <a:cs typeface="American Typewriter"/>
              </a:rPr>
              <a:t> </a:t>
            </a:r>
            <a:r>
              <a:rPr lang="en-US" sz="1600" dirty="0" err="1" smtClean="0">
                <a:latin typeface="American Typewriter"/>
                <a:cs typeface="American Typewriter"/>
              </a:rPr>
              <a:t>ar</a:t>
            </a:r>
            <a:r>
              <a:rPr lang="en-US" sz="1600" dirty="0" smtClean="0">
                <a:latin typeface="American Typewriter"/>
                <a:cs typeface="American Typewriter"/>
              </a:rPr>
              <a:t> y </a:t>
            </a:r>
            <a:r>
              <a:rPr lang="en-US" sz="1600" dirty="0" err="1" smtClean="0">
                <a:latin typeface="American Typewriter"/>
                <a:cs typeface="American Typewriter"/>
              </a:rPr>
              <a:t>dde</a:t>
            </a:r>
            <a:r>
              <a:rPr lang="en-US" sz="1600" dirty="0" smtClean="0">
                <a:latin typeface="American Typewriter"/>
                <a:cs typeface="American Typewriter"/>
              </a:rPr>
              <a:t>..</a:t>
            </a:r>
            <a:endParaRPr lang="en-US" sz="1600" dirty="0">
              <a:latin typeface="American Typewriter"/>
              <a:cs typeface="American Typewriter"/>
            </a:endParaRPr>
          </a:p>
        </p:txBody>
      </p:sp>
      <p:pic>
        <p:nvPicPr>
          <p:cNvPr id="5" name="Picture 4" descr="Llyfr pryder 2-03.png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8" t="37917" r="17362" b="18273"/>
          <a:stretch/>
        </p:blipFill>
        <p:spPr>
          <a:xfrm>
            <a:off x="324485" y="5583983"/>
            <a:ext cx="1050227" cy="10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4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fndi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t="17864" r="8962" b="96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61C5-E821-A94F-A6FB-A05AAE655DEB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 descr="Llyfr pryder 2-03.png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8" t="37917" r="17362" b="18273"/>
          <a:stretch/>
        </p:blipFill>
        <p:spPr>
          <a:xfrm>
            <a:off x="7962900" y="5622083"/>
            <a:ext cx="1050227" cy="1040892"/>
          </a:xfrm>
          <a:prstGeom prst="rect">
            <a:avLst/>
          </a:prstGeom>
        </p:spPr>
      </p:pic>
      <p:pic>
        <p:nvPicPr>
          <p:cNvPr id="3" name="Picture 2" descr="Lle hapu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6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nan hyder a hunan ddelwedd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5796"/>
          </a:xfrm>
          <a:prstGeom prst="rect">
            <a:avLst/>
          </a:prstGeom>
        </p:spPr>
      </p:pic>
      <p:pic>
        <p:nvPicPr>
          <p:cNvPr id="4" name="Picture 3" descr="Llyfr pryder 2-03.png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8" t="37917" r="17362" b="18273"/>
          <a:stretch/>
        </p:blipFill>
        <p:spPr>
          <a:xfrm>
            <a:off x="324485" y="5583983"/>
            <a:ext cx="1050227" cy="104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12" y="308001"/>
            <a:ext cx="2201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Bradley Hand ITC TT-Bold"/>
                <a:cs typeface="Bradley Hand ITC TT-Bold"/>
              </a:rPr>
              <a:t>Coeden</a:t>
            </a:r>
            <a:r>
              <a:rPr lang="en-US" sz="2400" dirty="0" smtClean="0">
                <a:latin typeface="Bradley Hand ITC TT-Bold"/>
                <a:cs typeface="Bradley Hand ITC TT-Bold"/>
              </a:rPr>
              <a:t> </a:t>
            </a:r>
            <a:r>
              <a:rPr lang="en-US" sz="2400" dirty="0" err="1" smtClean="0">
                <a:latin typeface="Bradley Hand ITC TT-Bold"/>
                <a:cs typeface="Bradley Hand ITC TT-Bold"/>
              </a:rPr>
              <a:t>Bywyd</a:t>
            </a:r>
            <a:endParaRPr lang="en-US" sz="2400" dirty="0">
              <a:latin typeface="Bradley Hand ITC TT-Bold"/>
              <a:cs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614800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89B304AE12B74B98199B0D3835F8CC" ma:contentTypeVersion="7" ma:contentTypeDescription="Create a new document." ma:contentTypeScope="" ma:versionID="1207ee695a292b682d2ce4596d50d1a9">
  <xsd:schema xmlns:xsd="http://www.w3.org/2001/XMLSchema" xmlns:xs="http://www.w3.org/2001/XMLSchema" xmlns:p="http://schemas.microsoft.com/office/2006/metadata/properties" xmlns:ns2="e1b80550-8cfa-468b-a70f-cbb9e05ffcb5" targetNamespace="http://schemas.microsoft.com/office/2006/metadata/properties" ma:root="true" ma:fieldsID="9e2230fd053af31dbb20cb633ee0152c" ns2:_="">
    <xsd:import namespace="e1b80550-8cfa-468b-a70f-cbb9e05ffc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80550-8cfa-468b-a70f-cbb9e05ff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3C6C58-2166-4A29-8FEA-9870B7BF52C2}"/>
</file>

<file path=customXml/itemProps2.xml><?xml version="1.0" encoding="utf-8"?>
<ds:datastoreItem xmlns:ds="http://schemas.openxmlformats.org/officeDocument/2006/customXml" ds:itemID="{13C9E32D-7DE1-49EA-BFF4-E22D8FA592A6}"/>
</file>

<file path=customXml/itemProps3.xml><?xml version="1.0" encoding="utf-8"?>
<ds:datastoreItem xmlns:ds="http://schemas.openxmlformats.org/officeDocument/2006/customXml" ds:itemID="{5F477C2C-99DC-41AF-9A84-A294EB0E394B}"/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66</Words>
  <Application>Microsoft Macintosh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Wythnos Iechyd a Lles</dc:title>
  <dc:creator>Vicki Pitman</dc:creator>
  <cp:lastModifiedBy>Hefin Dumbrill</cp:lastModifiedBy>
  <cp:revision>38</cp:revision>
  <dcterms:created xsi:type="dcterms:W3CDTF">2020-05-31T14:52:44Z</dcterms:created>
  <dcterms:modified xsi:type="dcterms:W3CDTF">2020-06-11T15:28:45Z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0x0101008C89B304AE12B74B98199B0D3835F8CC</vt:lpwstr>
  </property>
</Properties>
</file>