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2" r:id="rId5"/>
    <p:sldId id="271" r:id="rId6"/>
    <p:sldId id="257" r:id="rId7"/>
    <p:sldId id="258" r:id="rId8"/>
    <p:sldId id="260" r:id="rId9"/>
    <p:sldId id="269" r:id="rId10"/>
    <p:sldId id="261" r:id="rId11"/>
    <p:sldId id="265" r:id="rId12"/>
    <p:sldId id="27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FFA04-EC44-4215-97D9-AA484ED63B41}" v="5" dt="2020-06-12T14:44:49.969"/>
    <p1510:client id="{564479CD-7724-4C8E-9159-2FEF0066EAD5}" v="51" dt="2020-06-12T14:01:45.761"/>
    <p1510:client id="{6AF817B4-6E9A-4A36-93D4-A91D75A9EFFE}" v="344" dt="2020-06-12T14:34:08.408"/>
    <p1510:client id="{7C550BF2-CB0E-42AE-910B-DDE40A1364A4}" v="105" dt="2020-06-12T13:38:44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i Pitman" userId="S::vp@ysgolplasmawr.cymru::07f923e3-d19a-44a5-911d-3a3d8e20adf7" providerId="AD" clId="Web-{6AF817B4-6E9A-4A36-93D4-A91D75A9EFFE}"/>
    <pc:docChg chg="modSld">
      <pc:chgData name="Vicki Pitman" userId="S::vp@ysgolplasmawr.cymru::07f923e3-d19a-44a5-911d-3a3d8e20adf7" providerId="AD" clId="Web-{6AF817B4-6E9A-4A36-93D4-A91D75A9EFFE}" dt="2020-06-12T14:34:08.408" v="331" actId="14100"/>
      <pc:docMkLst>
        <pc:docMk/>
      </pc:docMkLst>
      <pc:sldChg chg="addSp delSp modSp">
        <pc:chgData name="Vicki Pitman" userId="S::vp@ysgolplasmawr.cymru::07f923e3-d19a-44a5-911d-3a3d8e20adf7" providerId="AD" clId="Web-{6AF817B4-6E9A-4A36-93D4-A91D75A9EFFE}" dt="2020-06-12T14:34:08.408" v="331" actId="14100"/>
        <pc:sldMkLst>
          <pc:docMk/>
          <pc:sldMk cId="1110947697" sldId="273"/>
        </pc:sldMkLst>
        <pc:spChg chg="mod">
          <ac:chgData name="Vicki Pitman" userId="S::vp@ysgolplasmawr.cymru::07f923e3-d19a-44a5-911d-3a3d8e20adf7" providerId="AD" clId="Web-{6AF817B4-6E9A-4A36-93D4-A91D75A9EFFE}" dt="2020-06-12T14:21:57.912" v="63" actId="20577"/>
          <ac:spMkLst>
            <pc:docMk/>
            <pc:sldMk cId="1110947697" sldId="273"/>
            <ac:spMk id="2" creationId="{365BFB19-8605-474E-8920-A993E5A81DC2}"/>
          </ac:spMkLst>
        </pc:spChg>
        <pc:spChg chg="mod">
          <ac:chgData name="Vicki Pitman" userId="S::vp@ysgolplasmawr.cymru::07f923e3-d19a-44a5-911d-3a3d8e20adf7" providerId="AD" clId="Web-{6AF817B4-6E9A-4A36-93D4-A91D75A9EFFE}" dt="2020-06-12T14:22:27.428" v="77" actId="20577"/>
          <ac:spMkLst>
            <pc:docMk/>
            <pc:sldMk cId="1110947697" sldId="273"/>
            <ac:spMk id="4" creationId="{5BAD783D-71D1-4991-B2F8-0F66777FEAB8}"/>
          </ac:spMkLst>
        </pc:spChg>
        <pc:spChg chg="add del">
          <ac:chgData name="Vicki Pitman" userId="S::vp@ysgolplasmawr.cymru::07f923e3-d19a-44a5-911d-3a3d8e20adf7" providerId="AD" clId="Web-{6AF817B4-6E9A-4A36-93D4-A91D75A9EFFE}" dt="2020-06-12T14:25:40.150" v="192"/>
          <ac:spMkLst>
            <pc:docMk/>
            <pc:sldMk cId="1110947697" sldId="273"/>
            <ac:spMk id="7" creationId="{2F6EAC29-D712-43D9-8ED3-8E4297426239}"/>
          </ac:spMkLst>
        </pc:spChg>
        <pc:spChg chg="add del">
          <ac:chgData name="Vicki Pitman" userId="S::vp@ysgolplasmawr.cymru::07f923e3-d19a-44a5-911d-3a3d8e20adf7" providerId="AD" clId="Web-{6AF817B4-6E9A-4A36-93D4-A91D75A9EFFE}" dt="2020-06-12T14:25:34.166" v="191"/>
          <ac:spMkLst>
            <pc:docMk/>
            <pc:sldMk cId="1110947697" sldId="273"/>
            <ac:spMk id="8" creationId="{42F0CC81-0495-4A72-BF0D-A1004DF0605A}"/>
          </ac:spMkLst>
        </pc:spChg>
        <pc:spChg chg="add mod">
          <ac:chgData name="Vicki Pitman" userId="S::vp@ysgolplasmawr.cymru::07f923e3-d19a-44a5-911d-3a3d8e20adf7" providerId="AD" clId="Web-{6AF817B4-6E9A-4A36-93D4-A91D75A9EFFE}" dt="2020-06-12T14:28:16.699" v="295" actId="20577"/>
          <ac:spMkLst>
            <pc:docMk/>
            <pc:sldMk cId="1110947697" sldId="273"/>
            <ac:spMk id="16" creationId="{0413E21D-8DC6-46CE-B2BD-B58EF02694C7}"/>
          </ac:spMkLst>
        </pc:spChg>
        <pc:spChg chg="add mod">
          <ac:chgData name="Vicki Pitman" userId="S::vp@ysgolplasmawr.cymru::07f923e3-d19a-44a5-911d-3a3d8e20adf7" providerId="AD" clId="Web-{6AF817B4-6E9A-4A36-93D4-A91D75A9EFFE}" dt="2020-06-12T14:28:26.309" v="298" actId="1076"/>
          <ac:spMkLst>
            <pc:docMk/>
            <pc:sldMk cId="1110947697" sldId="273"/>
            <ac:spMk id="17" creationId="{CB6458D0-4251-4416-9FC5-4CC233CA03B8}"/>
          </ac:spMkLst>
        </pc:spChg>
        <pc:spChg chg="add mod">
          <ac:chgData name="Vicki Pitman" userId="S::vp@ysgolplasmawr.cymru::07f923e3-d19a-44a5-911d-3a3d8e20adf7" providerId="AD" clId="Web-{6AF817B4-6E9A-4A36-93D4-A91D75A9EFFE}" dt="2020-06-12T14:27:43.042" v="284" actId="20577"/>
          <ac:spMkLst>
            <pc:docMk/>
            <pc:sldMk cId="1110947697" sldId="273"/>
            <ac:spMk id="18" creationId="{808F25A4-5E89-4C80-A889-2A83AF0807D3}"/>
          </ac:spMkLst>
        </pc:spChg>
        <pc:spChg chg="add mod">
          <ac:chgData name="Vicki Pitman" userId="S::vp@ysgolplasmawr.cymru::07f923e3-d19a-44a5-911d-3a3d8e20adf7" providerId="AD" clId="Web-{6AF817B4-6E9A-4A36-93D4-A91D75A9EFFE}" dt="2020-06-12T14:34:04.705" v="330" actId="1076"/>
          <ac:spMkLst>
            <pc:docMk/>
            <pc:sldMk cId="1110947697" sldId="273"/>
            <ac:spMk id="19" creationId="{8C7F1DD8-A190-4263-AE2F-F8AC1E7B1B64}"/>
          </ac:spMkLst>
        </pc:spChg>
        <pc:graphicFrameChg chg="add del mod modGraphic">
          <ac:chgData name="Vicki Pitman" userId="S::vp@ysgolplasmawr.cymru::07f923e3-d19a-44a5-911d-3a3d8e20adf7" providerId="AD" clId="Web-{6AF817B4-6E9A-4A36-93D4-A91D75A9EFFE}" dt="2020-06-12T14:18:58.956" v="28"/>
          <ac:graphicFrameMkLst>
            <pc:docMk/>
            <pc:sldMk cId="1110947697" sldId="273"/>
            <ac:graphicFrameMk id="9" creationId="{4BD6C61E-4523-4958-88A2-5969AECC0C6D}"/>
          </ac:graphicFrameMkLst>
        </pc:graphicFrameChg>
        <pc:picChg chg="mod">
          <ac:chgData name="Vicki Pitman" userId="S::vp@ysgolplasmawr.cymru::07f923e3-d19a-44a5-911d-3a3d8e20adf7" providerId="AD" clId="Web-{6AF817B4-6E9A-4A36-93D4-A91D75A9EFFE}" dt="2020-06-12T14:34:08.408" v="331" actId="14100"/>
          <ac:picMkLst>
            <pc:docMk/>
            <pc:sldMk cId="1110947697" sldId="273"/>
            <ac:picMk id="3" creationId="{2597B981-D468-4EF9-9D14-6FC63D4C5735}"/>
          </ac:picMkLst>
        </pc:picChg>
        <pc:picChg chg="add mod">
          <ac:chgData name="Vicki Pitman" userId="S::vp@ysgolplasmawr.cymru::07f923e3-d19a-44a5-911d-3a3d8e20adf7" providerId="AD" clId="Web-{6AF817B4-6E9A-4A36-93D4-A91D75A9EFFE}" dt="2020-06-12T14:25:20.228" v="190" actId="1076"/>
          <ac:picMkLst>
            <pc:docMk/>
            <pc:sldMk cId="1110947697" sldId="273"/>
            <ac:picMk id="5" creationId="{E991DE3A-0801-4784-B849-FECA362A3B84}"/>
          </ac:picMkLst>
        </pc:picChg>
        <pc:picChg chg="add mod modCrop">
          <ac:chgData name="Vicki Pitman" userId="S::vp@ysgolplasmawr.cymru::07f923e3-d19a-44a5-911d-3a3d8e20adf7" providerId="AD" clId="Web-{6AF817B4-6E9A-4A36-93D4-A91D75A9EFFE}" dt="2020-06-12T14:26:20.119" v="216" actId="1076"/>
          <ac:picMkLst>
            <pc:docMk/>
            <pc:sldMk cId="1110947697" sldId="273"/>
            <ac:picMk id="6" creationId="{41A220E1-A6FD-411B-A572-4F6FCAD4A80B}"/>
          </ac:picMkLst>
        </pc:picChg>
      </pc:sldChg>
    </pc:docChg>
  </pc:docChgLst>
  <pc:docChgLst>
    <pc:chgData name="Vicki Pitman" userId="S::vp@ysgolplasmawr.cymru::07f923e3-d19a-44a5-911d-3a3d8e20adf7" providerId="AD" clId="Web-{7C550BF2-CB0E-42AE-910B-DDE40A1364A4}"/>
    <pc:docChg chg="addSld modSld">
      <pc:chgData name="Vicki Pitman" userId="S::vp@ysgolplasmawr.cymru::07f923e3-d19a-44a5-911d-3a3d8e20adf7" providerId="AD" clId="Web-{7C550BF2-CB0E-42AE-910B-DDE40A1364A4}" dt="2020-06-12T13:38:44.047" v="103" actId="20577"/>
      <pc:docMkLst>
        <pc:docMk/>
      </pc:docMkLst>
      <pc:sldChg chg="modSp">
        <pc:chgData name="Vicki Pitman" userId="S::vp@ysgolplasmawr.cymru::07f923e3-d19a-44a5-911d-3a3d8e20adf7" providerId="AD" clId="Web-{7C550BF2-CB0E-42AE-910B-DDE40A1364A4}" dt="2020-06-12T13:23:01.101" v="1" actId="1076"/>
        <pc:sldMkLst>
          <pc:docMk/>
          <pc:sldMk cId="232080417" sldId="261"/>
        </pc:sldMkLst>
        <pc:spChg chg="mod">
          <ac:chgData name="Vicki Pitman" userId="S::vp@ysgolplasmawr.cymru::07f923e3-d19a-44a5-911d-3a3d8e20adf7" providerId="AD" clId="Web-{7C550BF2-CB0E-42AE-910B-DDE40A1364A4}" dt="2020-06-12T13:23:01.101" v="1" actId="1076"/>
          <ac:spMkLst>
            <pc:docMk/>
            <pc:sldMk cId="232080417" sldId="261"/>
            <ac:spMk id="5" creationId="{9741B263-7CF3-4885-964F-6A1E1A149177}"/>
          </ac:spMkLst>
        </pc:spChg>
        <pc:picChg chg="mod">
          <ac:chgData name="Vicki Pitman" userId="S::vp@ysgolplasmawr.cymru::07f923e3-d19a-44a5-911d-3a3d8e20adf7" providerId="AD" clId="Web-{7C550BF2-CB0E-42AE-910B-DDE40A1364A4}" dt="2020-06-12T13:22:54.929" v="0" actId="1076"/>
          <ac:picMkLst>
            <pc:docMk/>
            <pc:sldMk cId="232080417" sldId="261"/>
            <ac:picMk id="7" creationId="{00000000-0000-0000-0000-000000000000}"/>
          </ac:picMkLst>
        </pc:picChg>
      </pc:sldChg>
      <pc:sldChg chg="addSp modSp new">
        <pc:chgData name="Vicki Pitman" userId="S::vp@ysgolplasmawr.cymru::07f923e3-d19a-44a5-911d-3a3d8e20adf7" providerId="AD" clId="Web-{7C550BF2-CB0E-42AE-910B-DDE40A1364A4}" dt="2020-06-12T13:38:44.047" v="102" actId="20577"/>
        <pc:sldMkLst>
          <pc:docMk/>
          <pc:sldMk cId="1110947697" sldId="273"/>
        </pc:sldMkLst>
        <pc:spChg chg="add mod">
          <ac:chgData name="Vicki Pitman" userId="S::vp@ysgolplasmawr.cymru::07f923e3-d19a-44a5-911d-3a3d8e20adf7" providerId="AD" clId="Web-{7C550BF2-CB0E-42AE-910B-DDE40A1364A4}" dt="2020-06-12T13:24:30.195" v="5" actId="1076"/>
          <ac:spMkLst>
            <pc:docMk/>
            <pc:sldMk cId="1110947697" sldId="273"/>
            <ac:spMk id="2" creationId="{365BFB19-8605-474E-8920-A993E5A81DC2}"/>
          </ac:spMkLst>
        </pc:spChg>
        <pc:spChg chg="add mod">
          <ac:chgData name="Vicki Pitman" userId="S::vp@ysgolplasmawr.cymru::07f923e3-d19a-44a5-911d-3a3d8e20adf7" providerId="AD" clId="Web-{7C550BF2-CB0E-42AE-910B-DDE40A1364A4}" dt="2020-06-12T13:38:44.047" v="102" actId="20577"/>
          <ac:spMkLst>
            <pc:docMk/>
            <pc:sldMk cId="1110947697" sldId="273"/>
            <ac:spMk id="4" creationId="{5BAD783D-71D1-4991-B2F8-0F66777FEAB8}"/>
          </ac:spMkLst>
        </pc:spChg>
        <pc:picChg chg="add mod">
          <ac:chgData name="Vicki Pitman" userId="S::vp@ysgolplasmawr.cymru::07f923e3-d19a-44a5-911d-3a3d8e20adf7" providerId="AD" clId="Web-{7C550BF2-CB0E-42AE-910B-DDE40A1364A4}" dt="2020-06-12T13:25:31.071" v="7" actId="1076"/>
          <ac:picMkLst>
            <pc:docMk/>
            <pc:sldMk cId="1110947697" sldId="273"/>
            <ac:picMk id="3" creationId="{2597B981-D468-4EF9-9D14-6FC63D4C5735}"/>
          </ac:picMkLst>
        </pc:picChg>
      </pc:sldChg>
    </pc:docChg>
  </pc:docChgLst>
  <pc:docChgLst>
    <pc:chgData name="Vicki Pitman" userId="S::vp@ysgolplasmawr.cymru::07f923e3-d19a-44a5-911d-3a3d8e20adf7" providerId="AD" clId="Web-{03EFFA04-EC44-4215-97D9-AA484ED63B41}"/>
    <pc:docChg chg="modSld">
      <pc:chgData name="Vicki Pitman" userId="S::vp@ysgolplasmawr.cymru::07f923e3-d19a-44a5-911d-3a3d8e20adf7" providerId="AD" clId="Web-{03EFFA04-EC44-4215-97D9-AA484ED63B41}" dt="2020-06-12T14:44:49.969" v="4" actId="1076"/>
      <pc:docMkLst>
        <pc:docMk/>
      </pc:docMkLst>
      <pc:sldChg chg="modSp">
        <pc:chgData name="Vicki Pitman" userId="S::vp@ysgolplasmawr.cymru::07f923e3-d19a-44a5-911d-3a3d8e20adf7" providerId="AD" clId="Web-{03EFFA04-EC44-4215-97D9-AA484ED63B41}" dt="2020-06-12T14:44:49.969" v="4" actId="1076"/>
        <pc:sldMkLst>
          <pc:docMk/>
          <pc:sldMk cId="1535137931" sldId="266"/>
        </pc:sldMkLst>
        <pc:spChg chg="mod">
          <ac:chgData name="Vicki Pitman" userId="S::vp@ysgolplasmawr.cymru::07f923e3-d19a-44a5-911d-3a3d8e20adf7" providerId="AD" clId="Web-{03EFFA04-EC44-4215-97D9-AA484ED63B41}" dt="2020-06-12T14:44:49.969" v="4" actId="1076"/>
          <ac:spMkLst>
            <pc:docMk/>
            <pc:sldMk cId="1535137931" sldId="266"/>
            <ac:spMk id="9" creationId="{C8BD95B1-F976-4AC8-9393-EF5CD35AEF91}"/>
          </ac:spMkLst>
        </pc:spChg>
      </pc:sldChg>
      <pc:sldChg chg="modSp">
        <pc:chgData name="Vicki Pitman" userId="S::vp@ysgolplasmawr.cymru::07f923e3-d19a-44a5-911d-3a3d8e20adf7" providerId="AD" clId="Web-{03EFFA04-EC44-4215-97D9-AA484ED63B41}" dt="2020-06-12T14:44:33.344" v="2" actId="20577"/>
        <pc:sldMkLst>
          <pc:docMk/>
          <pc:sldMk cId="1110947697" sldId="273"/>
        </pc:sldMkLst>
        <pc:spChg chg="mod">
          <ac:chgData name="Vicki Pitman" userId="S::vp@ysgolplasmawr.cymru::07f923e3-d19a-44a5-911d-3a3d8e20adf7" providerId="AD" clId="Web-{03EFFA04-EC44-4215-97D9-AA484ED63B41}" dt="2020-06-12T14:44:33.344" v="2" actId="20577"/>
          <ac:spMkLst>
            <pc:docMk/>
            <pc:sldMk cId="1110947697" sldId="273"/>
            <ac:spMk id="17" creationId="{CB6458D0-4251-4416-9FC5-4CC233CA03B8}"/>
          </ac:spMkLst>
        </pc:spChg>
      </pc:sldChg>
    </pc:docChg>
  </pc:docChgLst>
  <pc:docChgLst>
    <pc:chgData name="Vicki Pitman" userId="S::vp@ysgolplasmawr.cymru::07f923e3-d19a-44a5-911d-3a3d8e20adf7" providerId="AD" clId="Web-{564479CD-7724-4C8E-9159-2FEF0066EAD5}"/>
    <pc:docChg chg="modSld">
      <pc:chgData name="Vicki Pitman" userId="S::vp@ysgolplasmawr.cymru::07f923e3-d19a-44a5-911d-3a3d8e20adf7" providerId="AD" clId="Web-{564479CD-7724-4C8E-9159-2FEF0066EAD5}" dt="2020-06-12T14:01:44.027" v="49" actId="20577"/>
      <pc:docMkLst>
        <pc:docMk/>
      </pc:docMkLst>
      <pc:sldChg chg="modSp">
        <pc:chgData name="Vicki Pitman" userId="S::vp@ysgolplasmawr.cymru::07f923e3-d19a-44a5-911d-3a3d8e20adf7" providerId="AD" clId="Web-{564479CD-7724-4C8E-9159-2FEF0066EAD5}" dt="2020-06-12T14:01:44.027" v="48" actId="20577"/>
        <pc:sldMkLst>
          <pc:docMk/>
          <pc:sldMk cId="1110947697" sldId="273"/>
        </pc:sldMkLst>
        <pc:spChg chg="mod">
          <ac:chgData name="Vicki Pitman" userId="S::vp@ysgolplasmawr.cymru::07f923e3-d19a-44a5-911d-3a3d8e20adf7" providerId="AD" clId="Web-{564479CD-7724-4C8E-9159-2FEF0066EAD5}" dt="2020-06-12T14:01:44.027" v="48" actId="20577"/>
          <ac:spMkLst>
            <pc:docMk/>
            <pc:sldMk cId="1110947697" sldId="273"/>
            <ac:spMk id="4" creationId="{5BAD783D-71D1-4991-B2F8-0F66777FEA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35598-90E8-8542-AFC7-62B6BB58057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EA739-B2DE-9247-921A-F979E65A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0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DF0EE-7802-48F1-9E25-B79B3D917D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DF0EE-7802-48F1-9E25-B79B3D917D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6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AE610-3D80-AC41-809D-23609F38F28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EBB57-E8CD-304D-9D8C-C0FCEE69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AE610-3D80-AC41-809D-23609F38F28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EBB57-E8CD-304D-9D8C-C0FCEE69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9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AE610-3D80-AC41-809D-23609F38F28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EBB57-E8CD-304D-9D8C-C0FCEE69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4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9E003-7EBA-B045-BB9D-804EC05420A9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1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9E003-7EBA-B045-BB9D-804EC05420A9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1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9E003-7EBA-B045-BB9D-804EC05420A9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AE610-3D80-AC41-809D-23609F38F28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EBB57-E8CD-304D-9D8C-C0FCEE69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AE610-3D80-AC41-809D-23609F38F28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EBB57-E8CD-304D-9D8C-C0FCEE69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AE610-3D80-AC41-809D-23609F38F28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EBB57-E8CD-304D-9D8C-C0FCEE69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4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AE610-3D80-AC41-809D-23609F38F28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EBB57-E8CD-304D-9D8C-C0FCEE69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AE610-3D80-AC41-809D-23609F38F28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EBB57-E8CD-304D-9D8C-C0FCEE69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7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AE610-3D80-AC41-809D-23609F38F28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EBB57-E8CD-304D-9D8C-C0FCEE69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AE610-3D80-AC41-809D-23609F38F28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EBB57-E8CD-304D-9D8C-C0FCEE69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BAE610-3D80-AC41-809D-23609F38F28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EBB57-E8CD-304D-9D8C-C0FCEE69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8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fndir.pn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17864" r="8962" b="96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7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dwl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youtu.be/wWA-p5drui0" TargetMode="External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youtu.be/WoP4VsA8qe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sycloud.teachable.com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csiau meddwl-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03"/>
            <a:ext cx="9144000" cy="686780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897777" y="1445326"/>
            <a:ext cx="2613093" cy="8029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1897777" y="2423476"/>
            <a:ext cx="2613093" cy="8029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700648" y="1445326"/>
            <a:ext cx="2613093" cy="8029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4700648" y="2423476"/>
            <a:ext cx="2613093" cy="8029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897777" y="3353327"/>
            <a:ext cx="2613093" cy="8029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700648" y="3414522"/>
            <a:ext cx="2613093" cy="8029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1897777" y="4421870"/>
            <a:ext cx="2613093" cy="8029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700648" y="4421870"/>
            <a:ext cx="2613093" cy="8029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22556" y="721920"/>
            <a:ext cx="535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err="1">
                <a:latin typeface="American Typewriter"/>
                <a:cs typeface="American Typewriter"/>
              </a:rPr>
              <a:t>Cadw’r</a:t>
            </a:r>
            <a:r>
              <a:rPr lang="en-US" sz="3600">
                <a:latin typeface="American Typewriter"/>
                <a:cs typeface="American Typewriter"/>
              </a:rPr>
              <a:t> </a:t>
            </a:r>
            <a:r>
              <a:rPr lang="en-US" sz="3600" err="1">
                <a:latin typeface="American Typewriter"/>
                <a:cs typeface="American Typewriter"/>
              </a:rPr>
              <a:t>Meddwl</a:t>
            </a:r>
            <a:r>
              <a:rPr lang="en-US" sz="3600">
                <a:latin typeface="American Typewriter"/>
                <a:cs typeface="American Typewriter"/>
              </a:rPr>
              <a:t> </a:t>
            </a:r>
            <a:r>
              <a:rPr lang="en-US" sz="3600" err="1">
                <a:latin typeface="American Typewriter"/>
                <a:cs typeface="American Typewriter"/>
              </a:rPr>
              <a:t>yn</a:t>
            </a:r>
            <a:r>
              <a:rPr lang="en-US" sz="3600">
                <a:latin typeface="American Typewriter"/>
                <a:cs typeface="American Typewriter"/>
              </a:rPr>
              <a:t> </a:t>
            </a:r>
            <a:r>
              <a:rPr lang="en-US" sz="3600" err="1">
                <a:latin typeface="American Typewriter"/>
                <a:cs typeface="American Typewriter"/>
              </a:rPr>
              <a:t>Iach</a:t>
            </a:r>
            <a:endParaRPr lang="en-US" sz="360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9354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8272" y="1024639"/>
            <a:ext cx="3549021" cy="4566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D95B1-F976-4AC8-9393-EF5CD35A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1" y="745827"/>
            <a:ext cx="6540031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br>
              <a:rPr lang="en-US" sz="4700">
                <a:solidFill>
                  <a:srgbClr val="000000"/>
                </a:solidFill>
              </a:rPr>
            </a:br>
            <a:br>
              <a:rPr lang="en-US" sz="47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  <a:latin typeface="A little sunshine"/>
                <a:cs typeface="A little sunshine"/>
              </a:rPr>
              <a:t>Her – </a:t>
            </a:r>
            <a:r>
              <a:rPr lang="en-US" sz="4000" err="1">
                <a:solidFill>
                  <a:srgbClr val="000000"/>
                </a:solidFill>
                <a:latin typeface="A little sunshine"/>
                <a:cs typeface="A little sunshine"/>
              </a:rPr>
              <a:t>Lliwiau’r</a:t>
            </a:r>
            <a:r>
              <a:rPr lang="en-US" sz="4000">
                <a:solidFill>
                  <a:srgbClr val="000000"/>
                </a:solidFill>
                <a:latin typeface="A little sunshine"/>
                <a:cs typeface="A little sunshine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A little sunshine"/>
                <a:cs typeface="A little sunshine"/>
              </a:rPr>
              <a:t>Enfys</a:t>
            </a:r>
            <a:br>
              <a:rPr lang="en-US" sz="4700">
                <a:solidFill>
                  <a:srgbClr val="000000"/>
                </a:solidFill>
                <a:latin typeface="A little sunshine"/>
                <a:cs typeface="A little sunshine"/>
              </a:rPr>
            </a:br>
            <a:r>
              <a:rPr lang="en-US" sz="2200">
                <a:solidFill>
                  <a:srgbClr val="000000"/>
                </a:solidFill>
                <a:latin typeface="A little sunshine"/>
                <a:cs typeface="A little sunshine"/>
              </a:rPr>
              <a:t>Beth </a:t>
            </a:r>
            <a:r>
              <a:rPr lang="en-US" sz="2200" err="1">
                <a:solidFill>
                  <a:srgbClr val="000000"/>
                </a:solidFill>
                <a:latin typeface="A little sunshine"/>
                <a:cs typeface="A little sunshine"/>
              </a:rPr>
              <a:t>sydd</a:t>
            </a:r>
            <a:r>
              <a:rPr lang="en-US" sz="2200">
                <a:solidFill>
                  <a:srgbClr val="000000"/>
                </a:solidFill>
                <a:latin typeface="A little sunshine"/>
                <a:cs typeface="A little sunshine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A little sunshine"/>
                <a:cs typeface="A little sunshine"/>
              </a:rPr>
              <a:t>yn</a:t>
            </a:r>
            <a:r>
              <a:rPr lang="en-US" sz="2200">
                <a:solidFill>
                  <a:srgbClr val="000000"/>
                </a:solidFill>
                <a:latin typeface="A little sunshine"/>
                <a:cs typeface="A little sunshine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A little sunshine"/>
                <a:cs typeface="A little sunshine"/>
              </a:rPr>
              <a:t>eich</a:t>
            </a:r>
            <a:r>
              <a:rPr lang="en-US" sz="2200">
                <a:solidFill>
                  <a:srgbClr val="000000"/>
                </a:solidFill>
                <a:latin typeface="A little sunshine"/>
                <a:cs typeface="A little sunshine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A little sunshine"/>
                <a:cs typeface="A little sunshine"/>
              </a:rPr>
              <a:t>ardal</a:t>
            </a:r>
            <a:r>
              <a:rPr lang="en-US" sz="2200">
                <a:solidFill>
                  <a:srgbClr val="000000"/>
                </a:solidFill>
                <a:latin typeface="A little sunshine"/>
                <a:cs typeface="A little sunshine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A little sunshine"/>
                <a:cs typeface="A little sunshine"/>
              </a:rPr>
              <a:t>leol</a:t>
            </a:r>
            <a:r>
              <a:rPr lang="en-US" sz="2200">
                <a:solidFill>
                  <a:srgbClr val="000000"/>
                </a:solidFill>
                <a:latin typeface="A little sunshine"/>
                <a:cs typeface="A little sunshine"/>
              </a:rPr>
              <a:t> ?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78BAF1A5-FA83-4A31-86B2-217CF037C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b="11570"/>
          <a:stretch/>
        </p:blipFill>
        <p:spPr bwMode="auto">
          <a:xfrm>
            <a:off x="225341" y="2070137"/>
            <a:ext cx="2238676" cy="23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D61FDC5F-F82F-43D8-A7D9-2929512B9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81" b="22862"/>
          <a:stretch/>
        </p:blipFill>
        <p:spPr>
          <a:xfrm>
            <a:off x="3289296" y="2070137"/>
            <a:ext cx="2574993" cy="2359875"/>
          </a:xfrm>
          <a:prstGeom prst="rect">
            <a:avLst/>
          </a:prstGeom>
        </p:spPr>
      </p:pic>
      <p:pic>
        <p:nvPicPr>
          <p:cNvPr id="12290" name="Picture 2" descr="Image preview">
            <a:extLst>
              <a:ext uri="{FF2B5EF4-FFF2-40B4-BE49-F238E27FC236}">
                <a16:creationId xmlns:a16="http://schemas.microsoft.com/office/drawing/2014/main" id="{258CA0DE-15F2-4EB5-9A27-39B2399C5C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7" b="23041"/>
          <a:stretch/>
        </p:blipFill>
        <p:spPr bwMode="auto">
          <a:xfrm>
            <a:off x="6202682" y="2070137"/>
            <a:ext cx="2567937" cy="23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BD95B1-F976-4AC8-9393-EF5CD35AEF91}"/>
              </a:ext>
            </a:extLst>
          </p:cNvPr>
          <p:cNvSpPr txBox="1">
            <a:spLocks/>
          </p:cNvSpPr>
          <p:nvPr/>
        </p:nvSpPr>
        <p:spPr>
          <a:xfrm>
            <a:off x="420669" y="4881356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50000"/>
              </a:lnSpc>
            </a:pP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Her – </a:t>
            </a:r>
            <a:r>
              <a:rPr lang="en-US" sz="3600" err="1">
                <a:solidFill>
                  <a:srgbClr val="FFFFFF"/>
                </a:solidFill>
              </a:rPr>
              <a:t>Lliwiau’r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Enfys</a:t>
            </a:r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Beth </a:t>
            </a:r>
            <a:r>
              <a:rPr lang="en-US" sz="3600" err="1">
                <a:solidFill>
                  <a:srgbClr val="FFFFFF"/>
                </a:solidFill>
              </a:rPr>
              <a:t>sydd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yn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eich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ardal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leol</a:t>
            </a:r>
            <a:r>
              <a:rPr lang="en-US" sz="3600">
                <a:solidFill>
                  <a:srgbClr val="FFFFFF"/>
                </a:solidFill>
              </a:rPr>
              <a:t>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1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7668" y="5758981"/>
            <a:ext cx="697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Beth am </a:t>
            </a:r>
            <a:r>
              <a:rPr lang="en-US" err="1">
                <a:solidFill>
                  <a:srgbClr val="FFFFFF"/>
                </a:solidFill>
              </a:rPr>
              <a:t>fynd</a:t>
            </a:r>
            <a:r>
              <a:rPr lang="en-US">
                <a:solidFill>
                  <a:srgbClr val="FFFFFF"/>
                </a:solidFill>
              </a:rPr>
              <a:t> am </a:t>
            </a:r>
            <a:r>
              <a:rPr lang="en-US" err="1">
                <a:solidFill>
                  <a:srgbClr val="FFFFFF"/>
                </a:solidFill>
              </a:rPr>
              <a:t>dro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yn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eich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ardal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leol</a:t>
            </a:r>
            <a:r>
              <a:rPr lang="en-US">
                <a:solidFill>
                  <a:srgbClr val="FFFFFF"/>
                </a:solidFill>
              </a:rPr>
              <a:t> a </a:t>
            </a:r>
            <a:r>
              <a:rPr lang="en-US" err="1">
                <a:solidFill>
                  <a:srgbClr val="FFFFFF"/>
                </a:solidFill>
              </a:rPr>
              <a:t>thynnu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lluniau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o’r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hyn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rydych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chi’n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gweld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sydd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mewn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lliwiau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gwahanol</a:t>
            </a:r>
            <a:r>
              <a:rPr lang="en-US">
                <a:solidFill>
                  <a:srgbClr val="FFFFFF"/>
                </a:solidFill>
              </a:rPr>
              <a:t> a </a:t>
            </a:r>
            <a:r>
              <a:rPr lang="en-US" err="1">
                <a:solidFill>
                  <a:srgbClr val="FFFFFF"/>
                </a:solidFill>
              </a:rPr>
              <a:t>chreu</a:t>
            </a:r>
            <a:r>
              <a:rPr lang="en-US">
                <a:solidFill>
                  <a:srgbClr val="FFFFFF"/>
                </a:solidFill>
              </a:rPr>
              <a:t> collage.</a:t>
            </a:r>
          </a:p>
        </p:txBody>
      </p:sp>
      <p:pic>
        <p:nvPicPr>
          <p:cNvPr id="7" name="Picture 6" descr="Llyfr pryder 2-03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317217" y="5643123"/>
            <a:ext cx="1072444" cy="1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3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2FD62F0-D7CF-403B-8A3E-EFE4FAB72E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836"/>
          <a:stretch/>
        </p:blipFill>
        <p:spPr bwMode="auto">
          <a:xfrm>
            <a:off x="2481349" y="0"/>
            <a:ext cx="6662651" cy="700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95721D-FB96-441C-8255-6C9EAC25E851}"/>
              </a:ext>
            </a:extLst>
          </p:cNvPr>
          <p:cNvSpPr/>
          <p:nvPr/>
        </p:nvSpPr>
        <p:spPr>
          <a:xfrm>
            <a:off x="0" y="5328607"/>
            <a:ext cx="213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3"/>
              </a:rPr>
              <a:t>https://meddwl.org/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3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lternate Process 11"/>
          <p:cNvSpPr/>
          <p:nvPr/>
        </p:nvSpPr>
        <p:spPr>
          <a:xfrm>
            <a:off x="90237" y="2553700"/>
            <a:ext cx="4000500" cy="1880632"/>
          </a:xfrm>
          <a:prstGeom prst="flowChartAlternateProcess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66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lternate Process 4"/>
          <p:cNvSpPr/>
          <p:nvPr/>
        </p:nvSpPr>
        <p:spPr>
          <a:xfrm>
            <a:off x="3962401" y="4469696"/>
            <a:ext cx="4940300" cy="188063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>
                  <a:alpha val="66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25881B-3B47-4D42-BD95-8DFF381DDB19}"/>
              </a:ext>
            </a:extLst>
          </p:cNvPr>
          <p:cNvSpPr/>
          <p:nvPr/>
        </p:nvSpPr>
        <p:spPr>
          <a:xfrm>
            <a:off x="4090738" y="2977815"/>
            <a:ext cx="2767263" cy="28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100" kern="14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100" kern="14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7CEEC3-D45F-4B95-8E6D-79277A94FF2B}"/>
              </a:ext>
            </a:extLst>
          </p:cNvPr>
          <p:cNvSpPr/>
          <p:nvPr/>
        </p:nvSpPr>
        <p:spPr>
          <a:xfrm>
            <a:off x="1654103" y="1127920"/>
            <a:ext cx="7156104" cy="1187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</a:pPr>
            <a:r>
              <a:rPr lang="en-GB" sz="1400" kern="1400">
                <a:solidFill>
                  <a:srgbClr val="000000"/>
                </a:solidFill>
                <a:cs typeface="A little sunshine"/>
              </a:rPr>
              <a:t>Dull o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ganolbwyntio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ein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sylw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ar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y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funud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honno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,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sy’n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defnyddio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technegau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fel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myfyrdod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,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anadlu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ac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ioga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yw</a:t>
            </a:r>
            <a:r>
              <a:rPr lang="en-GB" sz="1400" kern="1400">
                <a:solidFill>
                  <a:srgbClr val="5F6D80"/>
                </a:solidFill>
                <a:cs typeface="A little sunshine"/>
              </a:rPr>
              <a:t> 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meddwlgarwch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. 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Mae’n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ein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helpu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i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ddod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yn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fwy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ymwybodol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o’n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meddyliau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a’n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teimladau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.</a:t>
            </a:r>
          </a:p>
          <a:p>
            <a:pPr algn="just">
              <a:lnSpc>
                <a:spcPct val="119000"/>
              </a:lnSpc>
              <a:spcAft>
                <a:spcPts val="600"/>
              </a:spcAft>
            </a:pP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Isod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,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disgrifir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ymarferion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munud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amrywiol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gellid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rhoi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cynnig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arnynt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unrhyw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le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ar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unrhyw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sz="1400" kern="1400" err="1">
                <a:solidFill>
                  <a:srgbClr val="000000"/>
                </a:solidFill>
                <a:cs typeface="A little sunshine"/>
              </a:rPr>
              <a:t>adeg</a:t>
            </a:r>
            <a:r>
              <a:rPr lang="en-GB" sz="1400" kern="1400">
                <a:solidFill>
                  <a:srgbClr val="000000"/>
                </a:solidFill>
                <a:cs typeface="A little sunshine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901" y="2629255"/>
            <a:ext cx="38748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err="1">
                <a:solidFill>
                  <a:scrgbClr r="0" g="0" b="0"/>
                </a:solidFill>
                <a:cs typeface="A little sunshine"/>
              </a:rPr>
              <a:t>Anadlu</a:t>
            </a:r>
            <a:endParaRPr lang="en-GB" altLang="en-US" sz="1600" i="1">
              <a:solidFill>
                <a:scrgbClr r="0" g="0" b="0"/>
              </a:solidFill>
              <a:cs typeface="A little sunshine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Rhowch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sylw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am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funud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i’ch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anadlu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.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Anadlwch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i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mewn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ac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allan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fel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y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byddech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yn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ei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wneud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fel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arfer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: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sylwch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ar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yr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amser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rhwng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pob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anadliad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i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mewn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ac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anadliad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allan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;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sylwch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ar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eich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ysgyfaint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yn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ymledu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. Pan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fo’ch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meddwl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yn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crwydro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,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canolbwyntiwch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ar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anadlu’n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araf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i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ddod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a’r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meddwl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yn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 </a:t>
            </a:r>
            <a:r>
              <a:rPr lang="en-GB" altLang="en-US" sz="1400" i="1" err="1">
                <a:solidFill>
                  <a:scrgbClr r="0" g="0" b="0"/>
                </a:solidFill>
                <a:cs typeface="A little sunshine"/>
              </a:rPr>
              <a:t>ôl</a:t>
            </a:r>
            <a:r>
              <a:rPr lang="en-GB" altLang="en-US" sz="1400" i="1">
                <a:solidFill>
                  <a:scrgbClr r="0" g="0" b="0"/>
                </a:solidFill>
                <a:cs typeface="A little sunshine"/>
              </a:rPr>
              <a:t>. </a:t>
            </a:r>
            <a:endParaRPr lang="en-US" altLang="en-US" sz="1400" i="1">
              <a:solidFill>
                <a:scrgbClr r="0" g="0" b="0"/>
              </a:solidFill>
              <a:cs typeface="A little sunsh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0736" y="4503667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err="1">
                <a:solidFill>
                  <a:srgbClr val="000000"/>
                </a:solidFill>
                <a:cs typeface="A little sunshine"/>
              </a:rPr>
              <a:t>Sgan</a:t>
            </a:r>
            <a:r>
              <a:rPr lang="en-GB" altLang="en-US" sz="1600" b="1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600" b="1" err="1">
                <a:solidFill>
                  <a:srgbClr val="000000"/>
                </a:solidFill>
                <a:cs typeface="A little sunshine"/>
              </a:rPr>
              <a:t>o’r</a:t>
            </a:r>
            <a:r>
              <a:rPr lang="en-GB" altLang="en-US" sz="1600" b="1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600" b="1" err="1">
                <a:solidFill>
                  <a:srgbClr val="000000"/>
                </a:solidFill>
                <a:cs typeface="A little sunshine"/>
              </a:rPr>
              <a:t>corff</a:t>
            </a:r>
            <a:endParaRPr lang="en-GB" altLang="en-US" sz="1600" b="1">
              <a:solidFill>
                <a:srgbClr val="000000"/>
              </a:solidFill>
              <a:cs typeface="A little sunshine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Byddwch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yn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ymwybodol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o’ch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corff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am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funud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.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Caewch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eich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llygaid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a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dechreuwch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sganio’ch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corff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.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Dechreuwch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gyda’ch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traed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,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yna’n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araf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,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gadewch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i’ch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ymwybyddiaeth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dreiddio’n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araf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i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fyny’ch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corff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ac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i’ch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dwylo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. Beth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ydych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chi’n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ei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deimlo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?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Trymder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yn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y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coesau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?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Ysigiad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yn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y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cefn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?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Efallai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nad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ydych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yn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profi’r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un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synnwyr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.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Ar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ôl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y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dwylo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,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canolbwyntiwch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ar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yr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amgylchedd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a’r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gofod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o’ch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r>
              <a:rPr lang="en-GB" altLang="en-US" sz="1400" err="1">
                <a:solidFill>
                  <a:srgbClr val="000000"/>
                </a:solidFill>
                <a:cs typeface="A little sunshine"/>
              </a:rPr>
              <a:t>cwmpas</a:t>
            </a:r>
            <a:r>
              <a:rPr lang="en-GB" altLang="en-US" sz="1400">
                <a:solidFill>
                  <a:srgbClr val="000000"/>
                </a:solidFill>
                <a:cs typeface="A little sunshine"/>
              </a:rPr>
              <a:t> </a:t>
            </a:r>
            <a:endParaRPr lang="en-US" altLang="en-US" sz="1400">
              <a:cs typeface="A little sunshine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7435E516-73BD-4720-8F7C-89BDBD681D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5143" y="218989"/>
            <a:ext cx="6025899" cy="91141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800" b="1" kern="10" spc="0">
                <a:ln w="12700" algn="ctr">
                  <a:solidFill>
                    <a:srgbClr val="73264D"/>
                  </a:solidFill>
                  <a:round/>
                  <a:headEnd/>
                  <a:tailEnd/>
                </a:ln>
                <a:effectLst/>
                <a:latin typeface="A little sunshine"/>
                <a:cs typeface="A little sunshine"/>
              </a:rPr>
              <a:t>Meddwlgarwch</a:t>
            </a:r>
          </a:p>
        </p:txBody>
      </p:sp>
      <p:pic>
        <p:nvPicPr>
          <p:cNvPr id="13" name="Picture 12" descr="Llyfr pryder 2-03.pn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317217" y="5643123"/>
            <a:ext cx="1072444" cy="1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extLst>
              <a:ext uri="{FF2B5EF4-FFF2-40B4-BE49-F238E27FC236}">
                <a16:creationId xmlns:a16="http://schemas.microsoft.com/office/drawing/2014/main" id="{7435E516-73BD-4720-8F7C-89BDBD681D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6948" y="575381"/>
            <a:ext cx="6411912" cy="1019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>
                <a:ln w="12700" algn="ctr">
                  <a:solidFill>
                    <a:srgbClr val="73264D"/>
                  </a:solidFill>
                  <a:round/>
                  <a:headEnd/>
                  <a:tailEnd/>
                </a:ln>
                <a:effectLst/>
                <a:latin typeface="A little sunshine"/>
                <a:cs typeface="A little sunshine"/>
              </a:rPr>
              <a:t>Meddwlgarwch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240054E-121D-41CF-81AA-6F66CFADF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80" y="1863505"/>
            <a:ext cx="5110142" cy="1946496"/>
          </a:xfrm>
          <a:prstGeom prst="rect">
            <a:avLst/>
          </a:prstGeom>
          <a:solidFill>
            <a:srgbClr val="FFFFFF">
              <a:alpha val="53000"/>
            </a:srgb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Cerdded</a:t>
            </a: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800" b="1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gofalgar</a:t>
            </a:r>
            <a:endParaRPr kumimoji="0" lang="en-GB" alt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Cerddwch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araf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byddwch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ymwybodol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o’r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teimladau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yng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ngwadnau</a:t>
            </a:r>
            <a:r>
              <a:rPr lang="en-GB" altLang="en-US" sz="1400" err="1">
                <a:solidFill>
                  <a:srgbClr val="000000"/>
                </a:solidFill>
                <a:latin typeface="Calibri" panose="020F0502020204030204" pitchFamily="34" charset="0"/>
              </a:rPr>
              <a:t>’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traed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wrth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iddynt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gyffwrdd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â’r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llawr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theimladau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profwch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yng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nghyhyrau’r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coesau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Does dim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rhaid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chi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edrych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traed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Pan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fo’ch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meddwl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crwydro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defnyddiwch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gyswllt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traed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a’r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llawr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fel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angor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i’ch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tynnu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ôl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i’r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presennol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Rhowch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amser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chi’ch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ganolbwyntio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synhwyriadau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brofir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wrth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gerdded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Gellid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ymarfer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dechneg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unrhyw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adeg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12DA34-9177-4192-8B37-C1F289701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907" y="4119807"/>
            <a:ext cx="3794125" cy="2494296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Bwyta</a:t>
            </a: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800" b="1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mewn</a:t>
            </a: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800" b="1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modd</a:t>
            </a: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800" b="1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gofalgar</a:t>
            </a:r>
            <a:endParaRPr kumimoji="0" lang="en-GB" alt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tro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nesaf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byddwch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chi’n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bwyta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stopiwch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ac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edrychwch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bwyd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Rhowch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holl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sylw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iddo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Sylwch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ansawdd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edrychwch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teimlwch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aroglwch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bwyd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go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iawn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a’i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gnoi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sylwi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blas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a’r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ansawdd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geg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parhewch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gnoi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rhowch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eich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holl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sylw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flas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Gall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bwyta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mewn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gofalgar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tynnu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allan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fwyta’n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ddifeddwl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helpu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werthfawrogi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mwynhau’r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profiad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yn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fwy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9" y="1594556"/>
            <a:ext cx="2692476" cy="1795594"/>
          </a:xfrm>
          <a:prstGeom prst="rect">
            <a:avLst/>
          </a:prstGeom>
        </p:spPr>
      </p:pic>
      <p:pic>
        <p:nvPicPr>
          <p:cNvPr id="7" name="Picture 6" descr="mindfullnes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9" y="4161322"/>
            <a:ext cx="3269165" cy="2188678"/>
          </a:xfrm>
          <a:prstGeom prst="rect">
            <a:avLst/>
          </a:prstGeom>
        </p:spPr>
      </p:pic>
      <p:pic>
        <p:nvPicPr>
          <p:cNvPr id="8" name="Picture 7" descr="Llyfr pryder 2-03.png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317217" y="5643123"/>
            <a:ext cx="1072444" cy="1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0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yfr pryder 2-03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317217" y="5643123"/>
            <a:ext cx="1072444" cy="1089200"/>
          </a:xfrm>
          <a:prstGeom prst="rect">
            <a:avLst/>
          </a:prstGeom>
        </p:spPr>
      </p:pic>
      <p:pic>
        <p:nvPicPr>
          <p:cNvPr id="5" name="Picture 4" descr="5,4,3,2,1-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1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lyfr pryder 2-03.pn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7593579" y="5430541"/>
            <a:ext cx="1072444" cy="1089200"/>
          </a:xfrm>
          <a:prstGeom prst="rect">
            <a:avLst/>
          </a:prstGeom>
        </p:spPr>
      </p:pic>
      <p:pic>
        <p:nvPicPr>
          <p:cNvPr id="2" name="Picture 1" descr="Anadlu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49B91-283C-49D3-8F75-CA5BFFF580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1B263-7CF3-4885-964F-6A1E1A149177}"/>
              </a:ext>
            </a:extLst>
          </p:cNvPr>
          <p:cNvSpPr/>
          <p:nvPr/>
        </p:nvSpPr>
        <p:spPr>
          <a:xfrm>
            <a:off x="5820490" y="3539952"/>
            <a:ext cx="256993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>
              <a:latin typeface="A little sunshine"/>
              <a:cs typeface="A little sunshine"/>
            </a:endParaRPr>
          </a:p>
          <a:p>
            <a:endParaRPr lang="en-GB">
              <a:latin typeface="A little sunshine"/>
              <a:cs typeface="A little sunshine"/>
            </a:endParaRPr>
          </a:p>
          <a:p>
            <a:r>
              <a:rPr lang="en-GB" b="1" err="1">
                <a:latin typeface="A little sunshine"/>
                <a:cs typeface="A little sunshine"/>
              </a:rPr>
              <a:t>Sesiwn</a:t>
            </a:r>
            <a:r>
              <a:rPr lang="en-GB" b="1">
                <a:latin typeface="A little sunshine"/>
                <a:cs typeface="A little sunshine"/>
              </a:rPr>
              <a:t> </a:t>
            </a:r>
            <a:r>
              <a:rPr lang="en-GB" b="1" err="1">
                <a:latin typeface="A little sunshine"/>
                <a:cs typeface="A little sunshine"/>
              </a:rPr>
              <a:t>Meddwl</a:t>
            </a:r>
            <a:r>
              <a:rPr lang="en-GB" b="1">
                <a:latin typeface="A little sunshine"/>
                <a:cs typeface="A little sunshine"/>
              </a:rPr>
              <a:t> ac </a:t>
            </a:r>
            <a:r>
              <a:rPr lang="en-GB" b="1" err="1">
                <a:latin typeface="A little sunshine"/>
                <a:cs typeface="A little sunshine"/>
              </a:rPr>
              <a:t>anadlu</a:t>
            </a:r>
            <a:endParaRPr lang="en-GB" b="1">
              <a:latin typeface="A little sunshine"/>
              <a:cs typeface="A little sunshine"/>
            </a:endParaRPr>
          </a:p>
          <a:p>
            <a:endParaRPr lang="en-GB">
              <a:latin typeface="A little sunshine"/>
              <a:cs typeface="A little sunshine"/>
            </a:endParaRPr>
          </a:p>
          <a:p>
            <a:r>
              <a:rPr lang="en-GB">
                <a:latin typeface="A little sunshine"/>
                <a:cs typeface="A little sunshine"/>
                <a:hlinkClick r:id="rId3"/>
              </a:rPr>
              <a:t>https://youtu.be/wWA-p5drui0</a:t>
            </a:r>
            <a:endParaRPr lang="en-GB">
              <a:latin typeface="A little sunshine"/>
              <a:cs typeface="A little sunshine"/>
            </a:endParaRPr>
          </a:p>
          <a:p>
            <a:endParaRPr lang="en-GB">
              <a:latin typeface="A little sunshine"/>
              <a:cs typeface="A little sunshine"/>
            </a:endParaRPr>
          </a:p>
          <a:p>
            <a:r>
              <a:rPr lang="en-GB" b="1">
                <a:latin typeface="A little sunshine"/>
                <a:cs typeface="A little sunshine"/>
              </a:rPr>
              <a:t>Tips Meddwlgarwch </a:t>
            </a:r>
            <a:r>
              <a:rPr lang="en-GB" b="1" err="1">
                <a:latin typeface="A little sunshine"/>
                <a:cs typeface="A little sunshine"/>
              </a:rPr>
              <a:t>Siwan</a:t>
            </a:r>
            <a:endParaRPr lang="en-GB" b="1">
              <a:latin typeface="A little sunshine"/>
              <a:cs typeface="A little sunshine"/>
            </a:endParaRPr>
          </a:p>
          <a:p>
            <a:endParaRPr lang="en-GB">
              <a:latin typeface="A little sunshine"/>
              <a:cs typeface="A little sunshine"/>
            </a:endParaRPr>
          </a:p>
          <a:p>
            <a:r>
              <a:rPr lang="en-GB">
                <a:latin typeface="A little sunshine"/>
                <a:cs typeface="A little sunshine"/>
                <a:hlinkClick r:id="rId4"/>
              </a:rPr>
              <a:t>https://youtu.be/WoP4VsA8qeo</a:t>
            </a:r>
            <a:endParaRPr lang="en-GB">
              <a:latin typeface="A little sunshine"/>
              <a:cs typeface="A little sunshine"/>
            </a:endParaRPr>
          </a:p>
        </p:txBody>
      </p:sp>
      <p:pic>
        <p:nvPicPr>
          <p:cNvPr id="7" name="Picture 6" descr="Untitled-7-0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8860" r="41945"/>
          <a:stretch/>
        </p:blipFill>
        <p:spPr>
          <a:xfrm>
            <a:off x="794658" y="1219025"/>
            <a:ext cx="5448300" cy="6923666"/>
          </a:xfrm>
          <a:prstGeom prst="rect">
            <a:avLst/>
          </a:prstGeom>
        </p:spPr>
      </p:pic>
      <p:pic>
        <p:nvPicPr>
          <p:cNvPr id="10" name="Picture 9" descr="Untitled-8-0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 t="19548" r="29447" b="7073"/>
          <a:stretch/>
        </p:blipFill>
        <p:spPr>
          <a:xfrm>
            <a:off x="4891226" y="146932"/>
            <a:ext cx="4028969" cy="3949700"/>
          </a:xfrm>
          <a:prstGeom prst="rect">
            <a:avLst/>
          </a:prstGeom>
        </p:spPr>
      </p:pic>
      <p:pic>
        <p:nvPicPr>
          <p:cNvPr id="6" name="Picture 5" descr="Llyfr pryder 2-03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317217" y="5643123"/>
            <a:ext cx="1072444" cy="1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nding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5796"/>
          </a:xfrm>
          <a:prstGeom prst="rect">
            <a:avLst/>
          </a:prstGeom>
        </p:spPr>
      </p:pic>
      <p:pic>
        <p:nvPicPr>
          <p:cNvPr id="3" name="Picture 2" descr="Llyfr pryder 2-03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317217" y="5643123"/>
            <a:ext cx="1072444" cy="1089200"/>
          </a:xfrm>
          <a:prstGeom prst="rect">
            <a:avLst/>
          </a:prstGeom>
        </p:spPr>
      </p:pic>
      <p:pic>
        <p:nvPicPr>
          <p:cNvPr id="4" name="Picture 3" descr="5,4,3,2,1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1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BFB19-8605-474E-8920-A993E5A81DC2}"/>
              </a:ext>
            </a:extLst>
          </p:cNvPr>
          <p:cNvSpPr txBox="1"/>
          <p:nvPr/>
        </p:nvSpPr>
        <p:spPr>
          <a:xfrm>
            <a:off x="1016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https://cosycloud.teachable.com/</a:t>
            </a:r>
            <a:endParaRPr lang="en-US"/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97B981-D468-4EF9-9D14-6FC63D4C5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58" y="605972"/>
            <a:ext cx="1335314" cy="1335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AD783D-71D1-4991-B2F8-0F66777FEAB8}"/>
              </a:ext>
            </a:extLst>
          </p:cNvPr>
          <p:cNvSpPr txBox="1"/>
          <p:nvPr/>
        </p:nvSpPr>
        <p:spPr>
          <a:xfrm>
            <a:off x="102910" y="4117453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err="1">
                <a:cs typeface="Calibri"/>
              </a:rPr>
              <a:t>Defnyddiwr</a:t>
            </a:r>
            <a:r>
              <a:rPr lang="en-GB">
                <a:cs typeface="Calibri"/>
              </a:rPr>
              <a:t>  </a:t>
            </a:r>
            <a:r>
              <a:rPr lang="en-GB" err="1">
                <a:cs typeface="Calibri"/>
              </a:rPr>
              <a:t>vp@ysgolplasmawr.cymru</a:t>
            </a:r>
          </a:p>
          <a:p>
            <a:r>
              <a:rPr lang="en-GB" b="1" err="1">
                <a:cs typeface="Calibri"/>
              </a:rPr>
              <a:t>Cyfrinair</a:t>
            </a:r>
            <a:r>
              <a:rPr lang="en-GB" b="1">
                <a:cs typeface="Calibri"/>
              </a:rPr>
              <a:t> </a:t>
            </a:r>
            <a:r>
              <a:rPr lang="en-GB">
                <a:cs typeface="Calibri"/>
              </a:rPr>
              <a:t>plasmawrplasmawr2020</a:t>
            </a:r>
          </a:p>
        </p:txBody>
      </p:sp>
      <p:pic>
        <p:nvPicPr>
          <p:cNvPr id="5" name="Picture 5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E991DE3A-0801-4784-B849-FECA362A3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14" y="3386878"/>
            <a:ext cx="2104571" cy="2290415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A220E1-A6FD-411B-A572-4F6FCAD4A8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97" r="2910" b="413"/>
          <a:stretch/>
        </p:blipFill>
        <p:spPr>
          <a:xfrm>
            <a:off x="5392057" y="3387270"/>
            <a:ext cx="3280230" cy="27110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13E21D-8DC6-46CE-B2BD-B58EF02694C7}"/>
              </a:ext>
            </a:extLst>
          </p:cNvPr>
          <p:cNvSpPr txBox="1"/>
          <p:nvPr/>
        </p:nvSpPr>
        <p:spPr>
          <a:xfrm>
            <a:off x="387350" y="2078264"/>
            <a:ext cx="15893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/>
              <a:t>CAM 1 </a:t>
            </a:r>
            <a:r>
              <a:rPr lang="en-GB" u="sng" err="1"/>
              <a:t>Mewngo</a:t>
            </a:r>
            <a:r>
              <a:rPr lang="en-GB" err="1"/>
              <a:t>fnodi</a:t>
            </a:r>
            <a:endParaRPr lang="en-GB" err="1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6458D0-4251-4416-9FC5-4CC233CA03B8}"/>
              </a:ext>
            </a:extLst>
          </p:cNvPr>
          <p:cNvSpPr txBox="1"/>
          <p:nvPr/>
        </p:nvSpPr>
        <p:spPr>
          <a:xfrm>
            <a:off x="3050720" y="2121806"/>
            <a:ext cx="201748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/>
              <a:t>CAM 2 </a:t>
            </a:r>
            <a:endParaRPr lang="en-GB"/>
          </a:p>
          <a:p>
            <a:r>
              <a:rPr lang="en-GB" err="1"/>
              <a:t>Dewis</a:t>
            </a:r>
            <a:r>
              <a:rPr lang="en-GB"/>
              <a:t> </a:t>
            </a:r>
            <a:r>
              <a:rPr lang="en-GB" err="1"/>
              <a:t>Cwmwl</a:t>
            </a:r>
            <a:r>
              <a:rPr lang="en-GB"/>
              <a:t> </a:t>
            </a:r>
            <a:r>
              <a:rPr lang="en-GB" err="1"/>
              <a:t>Clyd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Ysgolion</a:t>
            </a:r>
            <a:r>
              <a:rPr lang="en-GB"/>
              <a:t> </a:t>
            </a:r>
            <a:r>
              <a:rPr lang="en-GB" err="1"/>
              <a:t>Uwchradd</a:t>
            </a:r>
            <a:endParaRPr lang="en-GB" err="1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8F25A4-5E89-4C80-A889-2A83AF0807D3}"/>
              </a:ext>
            </a:extLst>
          </p:cNvPr>
          <p:cNvSpPr txBox="1"/>
          <p:nvPr/>
        </p:nvSpPr>
        <p:spPr>
          <a:xfrm>
            <a:off x="5460090" y="2078262"/>
            <a:ext cx="201748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/>
              <a:t>CAM 3</a:t>
            </a:r>
            <a:endParaRPr lang="en-GB"/>
          </a:p>
          <a:p>
            <a:r>
              <a:rPr lang="en-GB" err="1"/>
              <a:t>Dewis</a:t>
            </a:r>
            <a:r>
              <a:rPr lang="en-GB"/>
              <a:t> </a:t>
            </a:r>
            <a:r>
              <a:rPr lang="en-GB" err="1"/>
              <a:t>myfyrdod</a:t>
            </a:r>
            <a:r>
              <a:rPr lang="en-GB"/>
              <a:t> </a:t>
            </a:r>
            <a:r>
              <a:rPr lang="en-GB" err="1"/>
              <a:t>addas</a:t>
            </a:r>
            <a:endParaRPr lang="en-GB" err="1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7F1DD8-A190-4263-AE2F-F8AC1E7B1B64}"/>
              </a:ext>
            </a:extLst>
          </p:cNvPr>
          <p:cNvSpPr txBox="1"/>
          <p:nvPr/>
        </p:nvSpPr>
        <p:spPr>
          <a:xfrm>
            <a:off x="3135539" y="922110"/>
            <a:ext cx="33310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err="1">
                <a:solidFill>
                  <a:srgbClr val="C00000"/>
                </a:solidFill>
                <a:cs typeface="Calibri"/>
              </a:rPr>
              <a:t>Dewch</a:t>
            </a:r>
            <a:r>
              <a:rPr lang="en-GB" sz="3200" b="1">
                <a:solidFill>
                  <a:srgbClr val="C00000"/>
                </a:solidFill>
                <a:cs typeface="Calibri"/>
              </a:rPr>
              <a:t> </a:t>
            </a:r>
            <a:r>
              <a:rPr lang="en-GB" sz="3200" b="1" err="1">
                <a:solidFill>
                  <a:srgbClr val="C00000"/>
                </a:solidFill>
                <a:cs typeface="Calibri"/>
              </a:rPr>
              <a:t>i</a:t>
            </a:r>
            <a:r>
              <a:rPr lang="en-GB" sz="3200" b="1">
                <a:solidFill>
                  <a:srgbClr val="C00000"/>
                </a:solidFill>
                <a:cs typeface="Calibri"/>
              </a:rPr>
              <a:t> </a:t>
            </a:r>
            <a:r>
              <a:rPr lang="en-GB" sz="3200" b="1" err="1">
                <a:solidFill>
                  <a:srgbClr val="C00000"/>
                </a:solidFill>
                <a:cs typeface="Calibri"/>
              </a:rPr>
              <a:t>fyfyrio</a:t>
            </a:r>
            <a:r>
              <a:rPr lang="en-GB" sz="3200" b="1">
                <a:solidFill>
                  <a:srgbClr val="C00000"/>
                </a:solidFill>
                <a:cs typeface="Calibri"/>
              </a:rPr>
              <a:t> </a:t>
            </a:r>
            <a:endParaRPr lang="en-GB" sz="3200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94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9B304AE12B74B98199B0D3835F8CC" ma:contentTypeVersion="7" ma:contentTypeDescription="Create a new document." ma:contentTypeScope="" ma:versionID="1207ee695a292b682d2ce4596d50d1a9">
  <xsd:schema xmlns:xsd="http://www.w3.org/2001/XMLSchema" xmlns:xs="http://www.w3.org/2001/XMLSchema" xmlns:p="http://schemas.microsoft.com/office/2006/metadata/properties" xmlns:ns2="e1b80550-8cfa-468b-a70f-cbb9e05ffcb5" targetNamespace="http://schemas.microsoft.com/office/2006/metadata/properties" ma:root="true" ma:fieldsID="9e2230fd053af31dbb20cb633ee0152c" ns2:_="">
    <xsd:import namespace="e1b80550-8cfa-468b-a70f-cbb9e05ff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80550-8cfa-468b-a70f-cbb9e05ff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8855E2-06DA-4A1D-9962-FF0EB86B3E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C1F3EA-8046-46C8-84D4-6A6E09901A9D}">
  <ds:schemaRefs>
    <ds:schemaRef ds:uri="e1b80550-8cfa-468b-a70f-cbb9e05ffc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757F8A-A2D8-4CDC-885E-415920527AF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Her – Lliwiau’r Enfys Beth sydd yn eich ardal leol ?</vt:lpstr>
    </vt:vector>
  </TitlesOfParts>
  <Company>Welsh Rugby 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Hefin Dumbrill</dc:creator>
  <cp:revision>1</cp:revision>
  <dcterms:created xsi:type="dcterms:W3CDTF">2020-06-03T09:08:36Z</dcterms:created>
  <dcterms:modified xsi:type="dcterms:W3CDTF">2020-06-12T14:44:54Z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0x0101008C89B304AE12B74B98199B0D3835F8CC</vt:lpwstr>
  </property>
</Properties>
</file>