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6" r:id="rId4"/>
  </p:sldMasterIdLst>
  <p:notesMasterIdLst>
    <p:notesMasterId r:id="rId40"/>
  </p:notesMasterIdLst>
  <p:handoutMasterIdLst>
    <p:handoutMasterId r:id="rId41"/>
  </p:handoutMasterIdLst>
  <p:sldIdLst>
    <p:sldId id="256" r:id="rId5"/>
    <p:sldId id="282" r:id="rId6"/>
    <p:sldId id="317" r:id="rId7"/>
    <p:sldId id="280" r:id="rId8"/>
    <p:sldId id="299" r:id="rId9"/>
    <p:sldId id="528" r:id="rId10"/>
    <p:sldId id="334" r:id="rId11"/>
    <p:sldId id="327" r:id="rId12"/>
    <p:sldId id="332" r:id="rId13"/>
    <p:sldId id="264" r:id="rId14"/>
    <p:sldId id="534" r:id="rId15"/>
    <p:sldId id="529" r:id="rId16"/>
    <p:sldId id="533" r:id="rId17"/>
    <p:sldId id="295" r:id="rId18"/>
    <p:sldId id="309" r:id="rId19"/>
    <p:sldId id="312" r:id="rId20"/>
    <p:sldId id="320" r:id="rId21"/>
    <p:sldId id="304" r:id="rId22"/>
    <p:sldId id="531" r:id="rId23"/>
    <p:sldId id="269" r:id="rId24"/>
    <p:sldId id="268" r:id="rId25"/>
    <p:sldId id="281" r:id="rId26"/>
    <p:sldId id="285" r:id="rId27"/>
    <p:sldId id="257" r:id="rId28"/>
    <p:sldId id="258" r:id="rId29"/>
    <p:sldId id="322" r:id="rId30"/>
    <p:sldId id="325" r:id="rId31"/>
    <p:sldId id="328" r:id="rId32"/>
    <p:sldId id="294" r:id="rId33"/>
    <p:sldId id="293" r:id="rId34"/>
    <p:sldId id="333" r:id="rId35"/>
    <p:sldId id="535" r:id="rId36"/>
    <p:sldId id="323" r:id="rId37"/>
    <p:sldId id="261" r:id="rId38"/>
    <p:sldId id="298" r:id="rId39"/>
  </p:sldIdLst>
  <p:sldSz cx="9144000" cy="6858000" type="screen4x3"/>
  <p:notesSz cx="6794500" cy="9931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CC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282D0-D03B-42CD-8BB7-A99E522D3070}" v="138" dt="2022-11-08T12:20:49.670"/>
    <p1510:client id="{206B0C76-FBD7-26FA-D907-8AAE8AC785D9}" v="4" dt="2021-11-11T14:40:23.864"/>
    <p1510:client id="{282C2434-AACF-F4C1-2E9E-D0E3F47DC025}" v="14" dt="2022-11-16T14:44:43.408"/>
    <p1510:client id="{2D25BB62-13A3-4705-9C9A-799A613C85FF}" v="179" dt="2022-11-13T21:07:14.010"/>
    <p1510:client id="{315440C4-A14C-9B4C-A063-B1ED669738CE}" v="47" dt="2022-11-16T15:05:27.970"/>
    <p1510:client id="{3EB0CC3B-5F53-4484-A0C9-CB6D70C78AA6}" v="39" dt="2022-11-13T22:00:40.273"/>
    <p1510:client id="{425E2667-EDFF-4902-8673-660FEA2CA270}" v="96" dt="2022-11-13T21:55:11.813"/>
    <p1510:client id="{4CE93130-1546-4446-A9AF-49EB76187364}" v="33" dt="2022-11-17T11:28:01.831"/>
    <p1510:client id="{5F780167-26FF-48DC-A498-89278C377759}" v="8" dt="2022-11-13T21:09:41.800"/>
    <p1510:client id="{66140BF3-3D6B-7AA7-E49B-3A798148FD9B}" v="96" dt="2022-11-16T15:25:09.646"/>
    <p1510:client id="{668158AA-2A45-04ED-5CBF-E8CF580A6662}" v="40" dt="2022-11-16T14:53:11.251"/>
    <p1510:client id="{756FF573-E13D-5E82-651C-1A059BB973C9}" v="52" dt="2021-11-10T10:15:14.157"/>
    <p1510:client id="{CC7F6240-E7DF-E2C8-B049-FE7BDCF0D68B}" v="37" dt="2021-11-08T14:42:41.846"/>
    <p1510:client id="{DCF553FE-0504-6072-44A3-6C26D9FF3945}" v="13" dt="2022-11-16T15:07:21.033"/>
    <p1510:client id="{E504AE74-1F59-DD6E-BCF3-F5D9CA6CEE21}" v="30" dt="2022-11-16T22:18:05.623"/>
    <p1510:client id="{FD4330BC-E27A-402C-BFBC-5AD123C602D7}" v="10" dt="2022-11-17T11:31:17.2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51"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d James" userId="S::aj@ysgolplasmawr.cymru::c099f61c-19bd-4890-903d-4d6fca862045" providerId="AD" clId="Web-{425E2667-EDFF-4902-8673-660FEA2CA270}"/>
    <pc:docChg chg="modSld">
      <pc:chgData name="Aled James" userId="S::aj@ysgolplasmawr.cymru::c099f61c-19bd-4890-903d-4d6fca862045" providerId="AD" clId="Web-{425E2667-EDFF-4902-8673-660FEA2CA270}" dt="2022-11-13T21:55:11.813" v="58"/>
      <pc:docMkLst>
        <pc:docMk/>
      </pc:docMkLst>
      <pc:sldChg chg="addSp delSp modSp">
        <pc:chgData name="Aled James" userId="S::aj@ysgolplasmawr.cymru::c099f61c-19bd-4890-903d-4d6fca862045" providerId="AD" clId="Web-{425E2667-EDFF-4902-8673-660FEA2CA270}" dt="2022-11-13T21:53:56.108" v="40"/>
        <pc:sldMkLst>
          <pc:docMk/>
          <pc:sldMk cId="0" sldId="299"/>
        </pc:sldMkLst>
        <pc:graphicFrameChg chg="mod modGraphic">
          <ac:chgData name="Aled James" userId="S::aj@ysgolplasmawr.cymru::c099f61c-19bd-4890-903d-4d6fca862045" providerId="AD" clId="Web-{425E2667-EDFF-4902-8673-660FEA2CA270}" dt="2022-11-13T21:53:56.108" v="40"/>
          <ac:graphicFrameMkLst>
            <pc:docMk/>
            <pc:sldMk cId="0" sldId="299"/>
            <ac:graphicFrameMk id="7" creationId="{4FDE5115-FC62-4BE3-9295-2AEB5D139689}"/>
          </ac:graphicFrameMkLst>
        </pc:graphicFrameChg>
        <pc:graphicFrameChg chg="del">
          <ac:chgData name="Aled James" userId="S::aj@ysgolplasmawr.cymru::c099f61c-19bd-4890-903d-4d6fca862045" providerId="AD" clId="Web-{425E2667-EDFF-4902-8673-660FEA2CA270}" dt="2022-11-13T21:47:52.755" v="0"/>
          <ac:graphicFrameMkLst>
            <pc:docMk/>
            <pc:sldMk cId="0" sldId="299"/>
            <ac:graphicFrameMk id="10265" creationId="{E0E4D190-0463-4A23-A0B5-0AFFEF4926B0}"/>
          </ac:graphicFrameMkLst>
        </pc:graphicFrameChg>
        <pc:picChg chg="add mod modCrop">
          <ac:chgData name="Aled James" userId="S::aj@ysgolplasmawr.cymru::c099f61c-19bd-4890-903d-4d6fca862045" providerId="AD" clId="Web-{425E2667-EDFF-4902-8673-660FEA2CA270}" dt="2022-11-13T21:48:46.616" v="8" actId="1076"/>
          <ac:picMkLst>
            <pc:docMk/>
            <pc:sldMk cId="0" sldId="299"/>
            <ac:picMk id="2" creationId="{3CF5A0A6-607D-D924-6984-6BB1D07C66F5}"/>
          </ac:picMkLst>
        </pc:picChg>
      </pc:sldChg>
      <pc:sldChg chg="addSp delSp modSp mod setBg">
        <pc:chgData name="Aled James" userId="S::aj@ysgolplasmawr.cymru::c099f61c-19bd-4890-903d-4d6fca862045" providerId="AD" clId="Web-{425E2667-EDFF-4902-8673-660FEA2CA270}" dt="2022-11-13T21:55:11.813" v="58"/>
        <pc:sldMkLst>
          <pc:docMk/>
          <pc:sldMk cId="419076800" sldId="528"/>
        </pc:sldMkLst>
        <pc:spChg chg="mod">
          <ac:chgData name="Aled James" userId="S::aj@ysgolplasmawr.cymru::c099f61c-19bd-4890-903d-4d6fca862045" providerId="AD" clId="Web-{425E2667-EDFF-4902-8673-660FEA2CA270}" dt="2022-11-13T21:55:11.813" v="58"/>
          <ac:spMkLst>
            <pc:docMk/>
            <pc:sldMk cId="419076800" sldId="528"/>
            <ac:spMk id="22531" creationId="{FF1C475D-09BC-460D-B026-F20C755E8391}"/>
          </ac:spMkLst>
        </pc:spChg>
        <pc:spChg chg="mod">
          <ac:chgData name="Aled James" userId="S::aj@ysgolplasmawr.cymru::c099f61c-19bd-4890-903d-4d6fca862045" providerId="AD" clId="Web-{425E2667-EDFF-4902-8673-660FEA2CA270}" dt="2022-11-13T21:55:11.813" v="58"/>
          <ac:spMkLst>
            <pc:docMk/>
            <pc:sldMk cId="419076800" sldId="528"/>
            <ac:spMk id="22532" creationId="{7D934CA0-D08D-4650-BE27-64AA83C784CE}"/>
          </ac:spMkLst>
        </pc:spChg>
        <pc:spChg chg="add del">
          <ac:chgData name="Aled James" userId="S::aj@ysgolplasmawr.cymru::c099f61c-19bd-4890-903d-4d6fca862045" providerId="AD" clId="Web-{425E2667-EDFF-4902-8673-660FEA2CA270}" dt="2022-11-13T21:54:13.124" v="42"/>
          <ac:spMkLst>
            <pc:docMk/>
            <pc:sldMk cId="419076800" sldId="528"/>
            <ac:spMk id="22537" creationId="{2550BE34-C2B8-49B8-8519-67A8CAD51AE9}"/>
          </ac:spMkLst>
        </pc:spChg>
        <pc:spChg chg="add del">
          <ac:chgData name="Aled James" userId="S::aj@ysgolplasmawr.cymru::c099f61c-19bd-4890-903d-4d6fca862045" providerId="AD" clId="Web-{425E2667-EDFF-4902-8673-660FEA2CA270}" dt="2022-11-13T21:54:13.124" v="42"/>
          <ac:spMkLst>
            <pc:docMk/>
            <pc:sldMk cId="419076800" sldId="528"/>
            <ac:spMk id="22539" creationId="{A7457DD9-5A45-400A-AB4B-4B4EDECA25F1}"/>
          </ac:spMkLst>
        </pc:spChg>
        <pc:spChg chg="add del">
          <ac:chgData name="Aled James" userId="S::aj@ysgolplasmawr.cymru::c099f61c-19bd-4890-903d-4d6fca862045" providerId="AD" clId="Web-{425E2667-EDFF-4902-8673-660FEA2CA270}" dt="2022-11-13T21:54:13.124" v="42"/>
          <ac:spMkLst>
            <pc:docMk/>
            <pc:sldMk cId="419076800" sldId="528"/>
            <ac:spMk id="22541" creationId="{441CF7D6-A660-431A-B0BB-140A0D5556B6}"/>
          </ac:spMkLst>
        </pc:spChg>
        <pc:spChg chg="add del">
          <ac:chgData name="Aled James" userId="S::aj@ysgolplasmawr.cymru::c099f61c-19bd-4890-903d-4d6fca862045" providerId="AD" clId="Web-{425E2667-EDFF-4902-8673-660FEA2CA270}" dt="2022-11-13T21:54:13.124" v="42"/>
          <ac:spMkLst>
            <pc:docMk/>
            <pc:sldMk cId="419076800" sldId="528"/>
            <ac:spMk id="22543" creationId="{0570A85B-3810-4F95-97B0-CBF4CCDB381C}"/>
          </ac:spMkLst>
        </pc:spChg>
        <pc:spChg chg="add del">
          <ac:chgData name="Aled James" userId="S::aj@ysgolplasmawr.cymru::c099f61c-19bd-4890-903d-4d6fca862045" providerId="AD" clId="Web-{425E2667-EDFF-4902-8673-660FEA2CA270}" dt="2022-11-13T21:55:11.813" v="58"/>
          <ac:spMkLst>
            <pc:docMk/>
            <pc:sldMk cId="419076800" sldId="528"/>
            <ac:spMk id="22545" creationId="{DD38EE57-B708-47C9-A4A4-E25F09FAB029}"/>
          </ac:spMkLst>
        </pc:spChg>
        <pc:spChg chg="add del">
          <ac:chgData name="Aled James" userId="S::aj@ysgolplasmawr.cymru::c099f61c-19bd-4890-903d-4d6fca862045" providerId="AD" clId="Web-{425E2667-EDFF-4902-8673-660FEA2CA270}" dt="2022-11-13T21:54:32.562" v="47"/>
          <ac:spMkLst>
            <pc:docMk/>
            <pc:sldMk cId="419076800" sldId="528"/>
            <ac:spMk id="22553" creationId="{B5FA7C47-B7C1-4D2E-AB49-ED23BA34BA83}"/>
          </ac:spMkLst>
        </pc:spChg>
        <pc:spChg chg="add del">
          <ac:chgData name="Aled James" userId="S::aj@ysgolplasmawr.cymru::c099f61c-19bd-4890-903d-4d6fca862045" providerId="AD" clId="Web-{425E2667-EDFF-4902-8673-660FEA2CA270}" dt="2022-11-13T21:54:32.562" v="47"/>
          <ac:spMkLst>
            <pc:docMk/>
            <pc:sldMk cId="419076800" sldId="528"/>
            <ac:spMk id="22555" creationId="{596EE156-ABF1-4329-A6BA-03B4254E0877}"/>
          </ac:spMkLst>
        </pc:spChg>
        <pc:spChg chg="add del">
          <ac:chgData name="Aled James" userId="S::aj@ysgolplasmawr.cymru::c099f61c-19bd-4890-903d-4d6fca862045" providerId="AD" clId="Web-{425E2667-EDFF-4902-8673-660FEA2CA270}" dt="2022-11-13T21:54:32.562" v="47"/>
          <ac:spMkLst>
            <pc:docMk/>
            <pc:sldMk cId="419076800" sldId="528"/>
            <ac:spMk id="22557" creationId="{19B9933F-AAB3-444A-8BB5-9CA194A8BC63}"/>
          </ac:spMkLst>
        </pc:spChg>
        <pc:spChg chg="add del">
          <ac:chgData name="Aled James" userId="S::aj@ysgolplasmawr.cymru::c099f61c-19bd-4890-903d-4d6fca862045" providerId="AD" clId="Web-{425E2667-EDFF-4902-8673-660FEA2CA270}" dt="2022-11-13T21:54:32.562" v="47"/>
          <ac:spMkLst>
            <pc:docMk/>
            <pc:sldMk cId="419076800" sldId="528"/>
            <ac:spMk id="22559" creationId="{7D20183A-0B1D-4A1F-89B1-ADBEDBC6E54E}"/>
          </ac:spMkLst>
        </pc:spChg>
        <pc:spChg chg="add del">
          <ac:chgData name="Aled James" userId="S::aj@ysgolplasmawr.cymru::c099f61c-19bd-4890-903d-4d6fca862045" providerId="AD" clId="Web-{425E2667-EDFF-4902-8673-660FEA2CA270}" dt="2022-11-13T21:54:32.562" v="47"/>
          <ac:spMkLst>
            <pc:docMk/>
            <pc:sldMk cId="419076800" sldId="528"/>
            <ac:spMk id="22561" creationId="{131031D3-26CD-4214-A9A4-5857EFA15A0C}"/>
          </ac:spMkLst>
        </pc:spChg>
        <pc:grpChg chg="add del">
          <ac:chgData name="Aled James" userId="S::aj@ysgolplasmawr.cymru::c099f61c-19bd-4890-903d-4d6fca862045" providerId="AD" clId="Web-{425E2667-EDFF-4902-8673-660FEA2CA270}" dt="2022-11-13T21:55:11.813" v="58"/>
          <ac:grpSpMkLst>
            <pc:docMk/>
            <pc:sldMk cId="419076800" sldId="528"/>
            <ac:grpSpMk id="22546" creationId="{57A28182-58A5-4DBB-8F64-BD944BCA8154}"/>
          </ac:grpSpMkLst>
        </pc:grpChg>
        <pc:graphicFrameChg chg="mod modGraphic">
          <ac:chgData name="Aled James" userId="S::aj@ysgolplasmawr.cymru::c099f61c-19bd-4890-903d-4d6fca862045" providerId="AD" clId="Web-{425E2667-EDFF-4902-8673-660FEA2CA270}" dt="2022-11-13T21:55:11.813" v="58"/>
          <ac:graphicFrameMkLst>
            <pc:docMk/>
            <pc:sldMk cId="419076800" sldId="528"/>
            <ac:graphicFrameMk id="2" creationId="{09678B13-1B6F-45FB-BEB8-D59A651B8271}"/>
          </ac:graphicFrameMkLst>
        </pc:graphicFrameChg>
      </pc:sldChg>
    </pc:docChg>
  </pc:docChgLst>
  <pc:docChgLst>
    <pc:chgData name="Aled James" userId="S::aj@ysgolplasmawr.cymru::c099f61c-19bd-4890-903d-4d6fca862045" providerId="AD" clId="Web-{5F780167-26FF-48DC-A498-89278C377759}"/>
    <pc:docChg chg="modSld">
      <pc:chgData name="Aled James" userId="S::aj@ysgolplasmawr.cymru::c099f61c-19bd-4890-903d-4d6fca862045" providerId="AD" clId="Web-{5F780167-26FF-48DC-A498-89278C377759}" dt="2022-11-13T21:09:41.800" v="6" actId="14100"/>
      <pc:docMkLst>
        <pc:docMk/>
      </pc:docMkLst>
      <pc:sldChg chg="addSp modSp">
        <pc:chgData name="Aled James" userId="S::aj@ysgolplasmawr.cymru::c099f61c-19bd-4890-903d-4d6fca862045" providerId="AD" clId="Web-{5F780167-26FF-48DC-A498-89278C377759}" dt="2022-11-13T21:09:41.800" v="6" actId="14100"/>
        <pc:sldMkLst>
          <pc:docMk/>
          <pc:sldMk cId="0" sldId="281"/>
        </pc:sldMkLst>
        <pc:picChg chg="add mod">
          <ac:chgData name="Aled James" userId="S::aj@ysgolplasmawr.cymru::c099f61c-19bd-4890-903d-4d6fca862045" providerId="AD" clId="Web-{5F780167-26FF-48DC-A498-89278C377759}" dt="2022-11-13T21:09:41.800" v="6" actId="14100"/>
          <ac:picMkLst>
            <pc:docMk/>
            <pc:sldMk cId="0" sldId="281"/>
            <ac:picMk id="2" creationId="{692988D6-95BB-E5E7-1F33-9FBAC5200BF0}"/>
          </ac:picMkLst>
        </pc:picChg>
      </pc:sldChg>
    </pc:docChg>
  </pc:docChgLst>
  <pc:docChgLst>
    <pc:chgData name="Gareth Thomas" userId="S::gt@ysgolplasmawr.cymru::ccf5ff87-2e3c-4408-a740-62909c44d721" providerId="AD" clId="Web-{282C2434-AACF-F4C1-2E9E-D0E3F47DC025}"/>
    <pc:docChg chg="modSld">
      <pc:chgData name="Gareth Thomas" userId="S::gt@ysgolplasmawr.cymru::ccf5ff87-2e3c-4408-a740-62909c44d721" providerId="AD" clId="Web-{282C2434-AACF-F4C1-2E9E-D0E3F47DC025}" dt="2022-11-16T14:44:43.408" v="11"/>
      <pc:docMkLst>
        <pc:docMk/>
      </pc:docMkLst>
      <pc:sldChg chg="addSp delSp modSp">
        <pc:chgData name="Gareth Thomas" userId="S::gt@ysgolplasmawr.cymru::ccf5ff87-2e3c-4408-a740-62909c44d721" providerId="AD" clId="Web-{282C2434-AACF-F4C1-2E9E-D0E3F47DC025}" dt="2022-11-16T14:44:43.408" v="11"/>
        <pc:sldMkLst>
          <pc:docMk/>
          <pc:sldMk cId="0" sldId="325"/>
        </pc:sldMkLst>
        <pc:spChg chg="del">
          <ac:chgData name="Gareth Thomas" userId="S::gt@ysgolplasmawr.cymru::ccf5ff87-2e3c-4408-a740-62909c44d721" providerId="AD" clId="Web-{282C2434-AACF-F4C1-2E9E-D0E3F47DC025}" dt="2022-11-16T14:44:18.079" v="5"/>
          <ac:spMkLst>
            <pc:docMk/>
            <pc:sldMk cId="0" sldId="325"/>
            <ac:spMk id="4" creationId="{AF8F8C12-BA70-4F90-849C-0887998AAB30}"/>
          </ac:spMkLst>
        </pc:spChg>
        <pc:spChg chg="add del mod">
          <ac:chgData name="Gareth Thomas" userId="S::gt@ysgolplasmawr.cymru::ccf5ff87-2e3c-4408-a740-62909c44d721" providerId="AD" clId="Web-{282C2434-AACF-F4C1-2E9E-D0E3F47DC025}" dt="2022-11-16T14:44:21.220" v="7"/>
          <ac:spMkLst>
            <pc:docMk/>
            <pc:sldMk cId="0" sldId="325"/>
            <ac:spMk id="5" creationId="{C3BFE33A-EDC0-BD94-6DFF-FDDBFD9C316B}"/>
          </ac:spMkLst>
        </pc:spChg>
        <pc:spChg chg="del">
          <ac:chgData name="Gareth Thomas" userId="S::gt@ysgolplasmawr.cymru::ccf5ff87-2e3c-4408-a740-62909c44d721" providerId="AD" clId="Web-{282C2434-AACF-F4C1-2E9E-D0E3F47DC025}" dt="2022-11-16T14:44:23.001" v="8"/>
          <ac:spMkLst>
            <pc:docMk/>
            <pc:sldMk cId="0" sldId="325"/>
            <ac:spMk id="47107" creationId="{0BEEE823-4996-42CC-996F-F28BD06F0D22}"/>
          </ac:spMkLst>
        </pc:spChg>
        <pc:picChg chg="add mod">
          <ac:chgData name="Gareth Thomas" userId="S::gt@ysgolplasmawr.cymru::ccf5ff87-2e3c-4408-a740-62909c44d721" providerId="AD" clId="Web-{282C2434-AACF-F4C1-2E9E-D0E3F47DC025}" dt="2022-11-16T14:44:02.282" v="4" actId="14100"/>
          <ac:picMkLst>
            <pc:docMk/>
            <pc:sldMk cId="0" sldId="325"/>
            <ac:picMk id="2" creationId="{BE005150-2EC4-464A-447A-83C2CE681C35}"/>
          </ac:picMkLst>
        </pc:picChg>
        <pc:picChg chg="add mod">
          <ac:chgData name="Gareth Thomas" userId="S::gt@ysgolplasmawr.cymru::ccf5ff87-2e3c-4408-a740-62909c44d721" providerId="AD" clId="Web-{282C2434-AACF-F4C1-2E9E-D0E3F47DC025}" dt="2022-11-16T14:44:40.564" v="10" actId="1076"/>
          <ac:picMkLst>
            <pc:docMk/>
            <pc:sldMk cId="0" sldId="325"/>
            <ac:picMk id="6" creationId="{BA3E3347-0F1A-CB7D-7D19-1B1924533D0F}"/>
          </ac:picMkLst>
        </pc:picChg>
        <pc:picChg chg="del">
          <ac:chgData name="Gareth Thomas" userId="S::gt@ysgolplasmawr.cymru::ccf5ff87-2e3c-4408-a740-62909c44d721" providerId="AD" clId="Web-{282C2434-AACF-F4C1-2E9E-D0E3F47DC025}" dt="2022-11-16T14:43:47.469" v="1"/>
          <ac:picMkLst>
            <pc:docMk/>
            <pc:sldMk cId="0" sldId="325"/>
            <ac:picMk id="47109" creationId="{7D425A35-4B90-4523-9833-F395097CEAAD}"/>
          </ac:picMkLst>
        </pc:picChg>
        <pc:picChg chg="del">
          <ac:chgData name="Gareth Thomas" userId="S::gt@ysgolplasmawr.cymru::ccf5ff87-2e3c-4408-a740-62909c44d721" providerId="AD" clId="Web-{282C2434-AACF-F4C1-2E9E-D0E3F47DC025}" dt="2022-11-16T14:43:44.265" v="0"/>
          <ac:picMkLst>
            <pc:docMk/>
            <pc:sldMk cId="0" sldId="325"/>
            <ac:picMk id="47110" creationId="{92349212-26E9-4A19-82F1-2467FA09A081}"/>
          </ac:picMkLst>
        </pc:picChg>
        <pc:picChg chg="del">
          <ac:chgData name="Gareth Thomas" userId="S::gt@ysgolplasmawr.cymru::ccf5ff87-2e3c-4408-a740-62909c44d721" providerId="AD" clId="Web-{282C2434-AACF-F4C1-2E9E-D0E3F47DC025}" dt="2022-11-16T14:44:19.266" v="6"/>
          <ac:picMkLst>
            <pc:docMk/>
            <pc:sldMk cId="0" sldId="325"/>
            <ac:picMk id="47111" creationId="{BB5455D9-FDCB-41DF-99F1-FB95152797C5}"/>
          </ac:picMkLst>
        </pc:picChg>
        <pc:picChg chg="del">
          <ac:chgData name="Gareth Thomas" userId="S::gt@ysgolplasmawr.cymru::ccf5ff87-2e3c-4408-a740-62909c44d721" providerId="AD" clId="Web-{282C2434-AACF-F4C1-2E9E-D0E3F47DC025}" dt="2022-11-16T14:44:43.408" v="11"/>
          <ac:picMkLst>
            <pc:docMk/>
            <pc:sldMk cId="0" sldId="325"/>
            <ac:picMk id="47112" creationId="{BCFB4B2F-81B0-428A-AA6E-211B21370D94}"/>
          </ac:picMkLst>
        </pc:picChg>
      </pc:sldChg>
    </pc:docChg>
  </pc:docChgLst>
  <pc:docChgLst>
    <pc:chgData name="Gareth Thomas" userId="S::gt@ysgolplasmawr.cymru::ccf5ff87-2e3c-4408-a740-62909c44d721" providerId="AD" clId="Web-{315440C4-A14C-9B4C-A063-B1ED669738CE}"/>
    <pc:docChg chg="modSld">
      <pc:chgData name="Gareth Thomas" userId="S::gt@ysgolplasmawr.cymru::ccf5ff87-2e3c-4408-a740-62909c44d721" providerId="AD" clId="Web-{315440C4-A14C-9B4C-A063-B1ED669738CE}" dt="2022-11-16T15:05:27.970" v="36" actId="1076"/>
      <pc:docMkLst>
        <pc:docMk/>
      </pc:docMkLst>
      <pc:sldChg chg="modSp">
        <pc:chgData name="Gareth Thomas" userId="S::gt@ysgolplasmawr.cymru::ccf5ff87-2e3c-4408-a740-62909c44d721" providerId="AD" clId="Web-{315440C4-A14C-9B4C-A063-B1ED669738CE}" dt="2022-11-16T15:05:27.970" v="36" actId="1076"/>
        <pc:sldMkLst>
          <pc:docMk/>
          <pc:sldMk cId="0" sldId="261"/>
        </pc:sldMkLst>
        <pc:picChg chg="mod">
          <ac:chgData name="Gareth Thomas" userId="S::gt@ysgolplasmawr.cymru::ccf5ff87-2e3c-4408-a740-62909c44d721" providerId="AD" clId="Web-{315440C4-A14C-9B4C-A063-B1ED669738CE}" dt="2022-11-16T15:05:25.985" v="35" actId="1076"/>
          <ac:picMkLst>
            <pc:docMk/>
            <pc:sldMk cId="0" sldId="261"/>
            <ac:picMk id="55303" creationId="{1CC4FD69-82A5-4E33-89D4-2DAF3A133B50}"/>
          </ac:picMkLst>
        </pc:picChg>
        <pc:picChg chg="mod">
          <ac:chgData name="Gareth Thomas" userId="S::gt@ysgolplasmawr.cymru::ccf5ff87-2e3c-4408-a740-62909c44d721" providerId="AD" clId="Web-{315440C4-A14C-9B4C-A063-B1ED669738CE}" dt="2022-11-16T15:05:27.970" v="36" actId="1076"/>
          <ac:picMkLst>
            <pc:docMk/>
            <pc:sldMk cId="0" sldId="261"/>
            <ac:picMk id="55304" creationId="{82B291A6-68DC-44BC-B93B-E96255FBCED1}"/>
          </ac:picMkLst>
        </pc:picChg>
      </pc:sldChg>
      <pc:sldChg chg="modSp">
        <pc:chgData name="Gareth Thomas" userId="S::gt@ysgolplasmawr.cymru::ccf5ff87-2e3c-4408-a740-62909c44d721" providerId="AD" clId="Web-{315440C4-A14C-9B4C-A063-B1ED669738CE}" dt="2022-11-16T15:05:00.047" v="31"/>
        <pc:sldMkLst>
          <pc:docMk/>
          <pc:sldMk cId="0" sldId="293"/>
        </pc:sldMkLst>
        <pc:graphicFrameChg chg="mod modGraphic">
          <ac:chgData name="Gareth Thomas" userId="S::gt@ysgolplasmawr.cymru::ccf5ff87-2e3c-4408-a740-62909c44d721" providerId="AD" clId="Web-{315440C4-A14C-9B4C-A063-B1ED669738CE}" dt="2022-11-16T15:05:00.047" v="31"/>
          <ac:graphicFrameMkLst>
            <pc:docMk/>
            <pc:sldMk cId="0" sldId="293"/>
            <ac:graphicFrameMk id="11" creationId="{FF20005D-8E2F-4946-A8B0-F6F3388ED1F7}"/>
          </ac:graphicFrameMkLst>
        </pc:graphicFrameChg>
      </pc:sldChg>
      <pc:sldChg chg="modSp">
        <pc:chgData name="Gareth Thomas" userId="S::gt@ysgolplasmawr.cymru::ccf5ff87-2e3c-4408-a740-62909c44d721" providerId="AD" clId="Web-{315440C4-A14C-9B4C-A063-B1ED669738CE}" dt="2022-11-16T15:04:41.905" v="3" actId="1076"/>
        <pc:sldMkLst>
          <pc:docMk/>
          <pc:sldMk cId="0" sldId="294"/>
        </pc:sldMkLst>
        <pc:picChg chg="mod">
          <ac:chgData name="Gareth Thomas" userId="S::gt@ysgolplasmawr.cymru::ccf5ff87-2e3c-4408-a740-62909c44d721" providerId="AD" clId="Web-{315440C4-A14C-9B4C-A063-B1ED669738CE}" dt="2022-11-16T15:04:41.905" v="3" actId="1076"/>
          <ac:picMkLst>
            <pc:docMk/>
            <pc:sldMk cId="0" sldId="294"/>
            <ac:picMk id="49156" creationId="{D812D1C2-AB92-47E5-A8AA-086B7D2C3398}"/>
          </ac:picMkLst>
        </pc:picChg>
      </pc:sldChg>
      <pc:sldChg chg="modSp">
        <pc:chgData name="Gareth Thomas" userId="S::gt@ysgolplasmawr.cymru::ccf5ff87-2e3c-4408-a740-62909c44d721" providerId="AD" clId="Web-{315440C4-A14C-9B4C-A063-B1ED669738CE}" dt="2022-11-16T15:04:37.905" v="2" actId="20577"/>
        <pc:sldMkLst>
          <pc:docMk/>
          <pc:sldMk cId="0" sldId="328"/>
        </pc:sldMkLst>
        <pc:spChg chg="mod">
          <ac:chgData name="Gareth Thomas" userId="S::gt@ysgolplasmawr.cymru::ccf5ff87-2e3c-4408-a740-62909c44d721" providerId="AD" clId="Web-{315440C4-A14C-9B4C-A063-B1ED669738CE}" dt="2022-11-16T15:04:37.905" v="2" actId="20577"/>
          <ac:spMkLst>
            <pc:docMk/>
            <pc:sldMk cId="0" sldId="328"/>
            <ac:spMk id="3" creationId="{A1CC6979-62DB-4783-8906-0A9EA7871E6D}"/>
          </ac:spMkLst>
        </pc:spChg>
      </pc:sldChg>
      <pc:sldChg chg="modSp">
        <pc:chgData name="Gareth Thomas" userId="S::gt@ysgolplasmawr.cymru::ccf5ff87-2e3c-4408-a740-62909c44d721" providerId="AD" clId="Web-{315440C4-A14C-9B4C-A063-B1ED669738CE}" dt="2022-11-16T15:05:16.532" v="34" actId="20577"/>
        <pc:sldMkLst>
          <pc:docMk/>
          <pc:sldMk cId="0" sldId="333"/>
        </pc:sldMkLst>
        <pc:spChg chg="mod">
          <ac:chgData name="Gareth Thomas" userId="S::gt@ysgolplasmawr.cymru::ccf5ff87-2e3c-4408-a740-62909c44d721" providerId="AD" clId="Web-{315440C4-A14C-9B4C-A063-B1ED669738CE}" dt="2022-11-16T15:05:16.532" v="34" actId="20577"/>
          <ac:spMkLst>
            <pc:docMk/>
            <pc:sldMk cId="0" sldId="333"/>
            <ac:spMk id="33797" creationId="{FA5B0283-5227-4893-A114-64EF6F7617A5}"/>
          </ac:spMkLst>
        </pc:spChg>
      </pc:sldChg>
    </pc:docChg>
  </pc:docChgLst>
  <pc:docChgLst>
    <pc:chgData name="Gareth Thomas" userId="S::gt@ysgolplasmawr.cymru::ccf5ff87-2e3c-4408-a740-62909c44d721" providerId="AD" clId="Web-{66140BF3-3D6B-7AA7-E49B-3A798148FD9B}"/>
    <pc:docChg chg="modSld addMainMaster delMainMaster">
      <pc:chgData name="Gareth Thomas" userId="S::gt@ysgolplasmawr.cymru::ccf5ff87-2e3c-4408-a740-62909c44d721" providerId="AD" clId="Web-{66140BF3-3D6B-7AA7-E49B-3A798148FD9B}" dt="2022-11-16T15:25:09.365" v="58"/>
      <pc:docMkLst>
        <pc:docMk/>
      </pc:docMkLst>
      <pc:sldChg chg="mod modClrScheme chgLayout">
        <pc:chgData name="Gareth Thomas" userId="S::gt@ysgolplasmawr.cymru::ccf5ff87-2e3c-4408-a740-62909c44d721" providerId="AD" clId="Web-{66140BF3-3D6B-7AA7-E49B-3A798148FD9B}" dt="2022-11-16T15:12:16.704" v="20"/>
        <pc:sldMkLst>
          <pc:docMk/>
          <pc:sldMk cId="0" sldId="256"/>
        </pc:sldMkLst>
      </pc:sldChg>
      <pc:sldChg chg="mod modClrScheme chgLayout">
        <pc:chgData name="Gareth Thomas" userId="S::gt@ysgolplasmawr.cymru::ccf5ff87-2e3c-4408-a740-62909c44d721" providerId="AD" clId="Web-{66140BF3-3D6B-7AA7-E49B-3A798148FD9B}" dt="2022-11-16T15:12:16.704" v="20"/>
        <pc:sldMkLst>
          <pc:docMk/>
          <pc:sldMk cId="0" sldId="257"/>
        </pc:sldMkLst>
      </pc:sldChg>
      <pc:sldChg chg="mod modClrScheme chgLayout">
        <pc:chgData name="Gareth Thomas" userId="S::gt@ysgolplasmawr.cymru::ccf5ff87-2e3c-4408-a740-62909c44d721" providerId="AD" clId="Web-{66140BF3-3D6B-7AA7-E49B-3A798148FD9B}" dt="2022-11-16T15:12:16.704" v="20"/>
        <pc:sldMkLst>
          <pc:docMk/>
          <pc:sldMk cId="0" sldId="258"/>
        </pc:sldMkLst>
      </pc:sldChg>
      <pc:sldChg chg="mod modClrScheme chgLayout">
        <pc:chgData name="Gareth Thomas" userId="S::gt@ysgolplasmawr.cymru::ccf5ff87-2e3c-4408-a740-62909c44d721" providerId="AD" clId="Web-{66140BF3-3D6B-7AA7-E49B-3A798148FD9B}" dt="2022-11-16T15:12:16.704" v="20"/>
        <pc:sldMkLst>
          <pc:docMk/>
          <pc:sldMk cId="0" sldId="261"/>
        </pc:sldMkLst>
      </pc:sldChg>
      <pc:sldChg chg="mod modClrScheme chgLayout">
        <pc:chgData name="Gareth Thomas" userId="S::gt@ysgolplasmawr.cymru::ccf5ff87-2e3c-4408-a740-62909c44d721" providerId="AD" clId="Web-{66140BF3-3D6B-7AA7-E49B-3A798148FD9B}" dt="2022-11-16T15:12:16.704" v="20"/>
        <pc:sldMkLst>
          <pc:docMk/>
          <pc:sldMk cId="0" sldId="264"/>
        </pc:sldMkLst>
      </pc:sldChg>
      <pc:sldChg chg="mod modClrScheme chgLayout">
        <pc:chgData name="Gareth Thomas" userId="S::gt@ysgolplasmawr.cymru::ccf5ff87-2e3c-4408-a740-62909c44d721" providerId="AD" clId="Web-{66140BF3-3D6B-7AA7-E49B-3A798148FD9B}" dt="2022-11-16T15:12:16.704" v="20"/>
        <pc:sldMkLst>
          <pc:docMk/>
          <pc:sldMk cId="0" sldId="268"/>
        </pc:sldMkLst>
      </pc:sldChg>
      <pc:sldChg chg="mod modClrScheme chgLayout">
        <pc:chgData name="Gareth Thomas" userId="S::gt@ysgolplasmawr.cymru::ccf5ff87-2e3c-4408-a740-62909c44d721" providerId="AD" clId="Web-{66140BF3-3D6B-7AA7-E49B-3A798148FD9B}" dt="2022-11-16T15:12:16.704" v="20"/>
        <pc:sldMkLst>
          <pc:docMk/>
          <pc:sldMk cId="0" sldId="269"/>
        </pc:sldMkLst>
      </pc:sldChg>
      <pc:sldChg chg="mod modClrScheme chgLayout">
        <pc:chgData name="Gareth Thomas" userId="S::gt@ysgolplasmawr.cymru::ccf5ff87-2e3c-4408-a740-62909c44d721" providerId="AD" clId="Web-{66140BF3-3D6B-7AA7-E49B-3A798148FD9B}" dt="2022-11-16T15:12:16.704" v="20"/>
        <pc:sldMkLst>
          <pc:docMk/>
          <pc:sldMk cId="0" sldId="280"/>
        </pc:sldMkLst>
      </pc:sldChg>
      <pc:sldChg chg="mod modClrScheme chgLayout">
        <pc:chgData name="Gareth Thomas" userId="S::gt@ysgolplasmawr.cymru::ccf5ff87-2e3c-4408-a740-62909c44d721" providerId="AD" clId="Web-{66140BF3-3D6B-7AA7-E49B-3A798148FD9B}" dt="2022-11-16T15:12:16.704" v="20"/>
        <pc:sldMkLst>
          <pc:docMk/>
          <pc:sldMk cId="0" sldId="281"/>
        </pc:sldMkLst>
      </pc:sldChg>
      <pc:sldChg chg="mod modClrScheme chgLayout">
        <pc:chgData name="Gareth Thomas" userId="S::gt@ysgolplasmawr.cymru::ccf5ff87-2e3c-4408-a740-62909c44d721" providerId="AD" clId="Web-{66140BF3-3D6B-7AA7-E49B-3A798148FD9B}" dt="2022-11-16T15:12:16.704" v="20"/>
        <pc:sldMkLst>
          <pc:docMk/>
          <pc:sldMk cId="0" sldId="282"/>
        </pc:sldMkLst>
      </pc:sldChg>
      <pc:sldChg chg="mod modClrScheme chgLayout">
        <pc:chgData name="Gareth Thomas" userId="S::gt@ysgolplasmawr.cymru::ccf5ff87-2e3c-4408-a740-62909c44d721" providerId="AD" clId="Web-{66140BF3-3D6B-7AA7-E49B-3A798148FD9B}" dt="2022-11-16T15:12:16.704" v="20"/>
        <pc:sldMkLst>
          <pc:docMk/>
          <pc:sldMk cId="0" sldId="285"/>
        </pc:sldMkLst>
      </pc:sldChg>
      <pc:sldChg chg="mod modClrScheme chgLayout">
        <pc:chgData name="Gareth Thomas" userId="S::gt@ysgolplasmawr.cymru::ccf5ff87-2e3c-4408-a740-62909c44d721" providerId="AD" clId="Web-{66140BF3-3D6B-7AA7-E49B-3A798148FD9B}" dt="2022-11-16T15:12:16.704" v="20"/>
        <pc:sldMkLst>
          <pc:docMk/>
          <pc:sldMk cId="0" sldId="293"/>
        </pc:sldMkLst>
      </pc:sldChg>
      <pc:sldChg chg="mod modClrScheme chgLayout">
        <pc:chgData name="Gareth Thomas" userId="S::gt@ysgolplasmawr.cymru::ccf5ff87-2e3c-4408-a740-62909c44d721" providerId="AD" clId="Web-{66140BF3-3D6B-7AA7-E49B-3A798148FD9B}" dt="2022-11-16T15:12:16.704" v="20"/>
        <pc:sldMkLst>
          <pc:docMk/>
          <pc:sldMk cId="0" sldId="294"/>
        </pc:sldMkLst>
      </pc:sldChg>
      <pc:sldChg chg="modSp mod modClrScheme chgLayout">
        <pc:chgData name="Gareth Thomas" userId="S::gt@ysgolplasmawr.cymru::ccf5ff87-2e3c-4408-a740-62909c44d721" providerId="AD" clId="Web-{66140BF3-3D6B-7AA7-E49B-3A798148FD9B}" dt="2022-11-16T15:12:16.704" v="20"/>
        <pc:sldMkLst>
          <pc:docMk/>
          <pc:sldMk cId="0" sldId="295"/>
        </pc:sldMkLst>
        <pc:spChg chg="mod ord">
          <ac:chgData name="Gareth Thomas" userId="S::gt@ysgolplasmawr.cymru::ccf5ff87-2e3c-4408-a740-62909c44d721" providerId="AD" clId="Web-{66140BF3-3D6B-7AA7-E49B-3A798148FD9B}" dt="2022-11-16T15:12:16.704" v="20"/>
          <ac:spMkLst>
            <pc:docMk/>
            <pc:sldMk cId="0" sldId="295"/>
            <ac:spMk id="2" creationId="{B62BEDD5-F56B-4EAD-B6F6-5DF735C5CDFC}"/>
          </ac:spMkLst>
        </pc:spChg>
        <pc:spChg chg="mod ord">
          <ac:chgData name="Gareth Thomas" userId="S::gt@ysgolplasmawr.cymru::ccf5ff87-2e3c-4408-a740-62909c44d721" providerId="AD" clId="Web-{66140BF3-3D6B-7AA7-E49B-3A798148FD9B}" dt="2022-11-16T15:12:16.704" v="20"/>
          <ac:spMkLst>
            <pc:docMk/>
            <pc:sldMk cId="0" sldId="295"/>
            <ac:spMk id="17411" creationId="{45E7BD0E-2653-4876-8965-856257BC8F44}"/>
          </ac:spMkLst>
        </pc:spChg>
        <pc:spChg chg="mod ord">
          <ac:chgData name="Gareth Thomas" userId="S::gt@ysgolplasmawr.cymru::ccf5ff87-2e3c-4408-a740-62909c44d721" providerId="AD" clId="Web-{66140BF3-3D6B-7AA7-E49B-3A798148FD9B}" dt="2022-11-16T15:12:16.704" v="20"/>
          <ac:spMkLst>
            <pc:docMk/>
            <pc:sldMk cId="0" sldId="295"/>
            <ac:spMk id="17412" creationId="{99D0CEB1-A3C1-47E8-87D4-1FDAACFA014A}"/>
          </ac:spMkLst>
        </pc:spChg>
      </pc:sldChg>
      <pc:sldChg chg="mod modClrScheme chgLayout">
        <pc:chgData name="Gareth Thomas" userId="S::gt@ysgolplasmawr.cymru::ccf5ff87-2e3c-4408-a740-62909c44d721" providerId="AD" clId="Web-{66140BF3-3D6B-7AA7-E49B-3A798148FD9B}" dt="2022-11-16T15:12:16.704" v="20"/>
        <pc:sldMkLst>
          <pc:docMk/>
          <pc:sldMk cId="0" sldId="298"/>
        </pc:sldMkLst>
      </pc:sldChg>
      <pc:sldChg chg="modSp mod modClrScheme chgLayout">
        <pc:chgData name="Gareth Thomas" userId="S::gt@ysgolplasmawr.cymru::ccf5ff87-2e3c-4408-a740-62909c44d721" providerId="AD" clId="Web-{66140BF3-3D6B-7AA7-E49B-3A798148FD9B}" dt="2022-11-16T15:12:16.704" v="20"/>
        <pc:sldMkLst>
          <pc:docMk/>
          <pc:sldMk cId="0" sldId="299"/>
        </pc:sldMkLst>
        <pc:spChg chg="mod ord">
          <ac:chgData name="Gareth Thomas" userId="S::gt@ysgolplasmawr.cymru::ccf5ff87-2e3c-4408-a740-62909c44d721" providerId="AD" clId="Web-{66140BF3-3D6B-7AA7-E49B-3A798148FD9B}" dt="2022-11-16T15:12:16.704" v="20"/>
          <ac:spMkLst>
            <pc:docMk/>
            <pc:sldMk cId="0" sldId="299"/>
            <ac:spMk id="10242" creationId="{0C775F3E-D555-4732-9915-9CA6DA27656D}"/>
          </ac:spMkLst>
        </pc:spChg>
        <pc:graphicFrameChg chg="mod ord">
          <ac:chgData name="Gareth Thomas" userId="S::gt@ysgolplasmawr.cymru::ccf5ff87-2e3c-4408-a740-62909c44d721" providerId="AD" clId="Web-{66140BF3-3D6B-7AA7-E49B-3A798148FD9B}" dt="2022-11-16T15:12:16.704" v="20"/>
          <ac:graphicFrameMkLst>
            <pc:docMk/>
            <pc:sldMk cId="0" sldId="299"/>
            <ac:graphicFrameMk id="7" creationId="{4FDE5115-FC62-4BE3-9295-2AEB5D139689}"/>
          </ac:graphicFrameMkLst>
        </pc:graphicFrameChg>
      </pc:sldChg>
      <pc:sldChg chg="modSp mod modClrScheme chgLayout">
        <pc:chgData name="Gareth Thomas" userId="S::gt@ysgolplasmawr.cymru::ccf5ff87-2e3c-4408-a740-62909c44d721" providerId="AD" clId="Web-{66140BF3-3D6B-7AA7-E49B-3A798148FD9B}" dt="2022-11-16T15:12:16.704" v="20"/>
        <pc:sldMkLst>
          <pc:docMk/>
          <pc:sldMk cId="0" sldId="304"/>
        </pc:sldMkLst>
        <pc:spChg chg="mod ord">
          <ac:chgData name="Gareth Thomas" userId="S::gt@ysgolplasmawr.cymru::ccf5ff87-2e3c-4408-a740-62909c44d721" providerId="AD" clId="Web-{66140BF3-3D6B-7AA7-E49B-3A798148FD9B}" dt="2022-11-16T15:12:16.704" v="20"/>
          <ac:spMkLst>
            <pc:docMk/>
            <pc:sldMk cId="0" sldId="304"/>
            <ac:spMk id="29698" creationId="{D7BC1AB1-B458-40CF-945E-50CB9B32B7C1}"/>
          </ac:spMkLst>
        </pc:spChg>
      </pc:sldChg>
      <pc:sldChg chg="mod modClrScheme chgLayout">
        <pc:chgData name="Gareth Thomas" userId="S::gt@ysgolplasmawr.cymru::ccf5ff87-2e3c-4408-a740-62909c44d721" providerId="AD" clId="Web-{66140BF3-3D6B-7AA7-E49B-3A798148FD9B}" dt="2022-11-16T15:12:16.704" v="20"/>
        <pc:sldMkLst>
          <pc:docMk/>
          <pc:sldMk cId="0" sldId="309"/>
        </pc:sldMkLst>
      </pc:sldChg>
      <pc:sldChg chg="mod modClrScheme chgLayout">
        <pc:chgData name="Gareth Thomas" userId="S::gt@ysgolplasmawr.cymru::ccf5ff87-2e3c-4408-a740-62909c44d721" providerId="AD" clId="Web-{66140BF3-3D6B-7AA7-E49B-3A798148FD9B}" dt="2022-11-16T15:12:16.704" v="20"/>
        <pc:sldMkLst>
          <pc:docMk/>
          <pc:sldMk cId="0" sldId="312"/>
        </pc:sldMkLst>
      </pc:sldChg>
      <pc:sldChg chg="mod modClrScheme chgLayout">
        <pc:chgData name="Gareth Thomas" userId="S::gt@ysgolplasmawr.cymru::ccf5ff87-2e3c-4408-a740-62909c44d721" providerId="AD" clId="Web-{66140BF3-3D6B-7AA7-E49B-3A798148FD9B}" dt="2022-11-16T15:12:16.704" v="20"/>
        <pc:sldMkLst>
          <pc:docMk/>
          <pc:sldMk cId="0" sldId="315"/>
        </pc:sldMkLst>
      </pc:sldChg>
      <pc:sldChg chg="mod modClrScheme chgLayout">
        <pc:chgData name="Gareth Thomas" userId="S::gt@ysgolplasmawr.cymru::ccf5ff87-2e3c-4408-a740-62909c44d721" providerId="AD" clId="Web-{66140BF3-3D6B-7AA7-E49B-3A798148FD9B}" dt="2022-11-16T15:12:16.704" v="20"/>
        <pc:sldMkLst>
          <pc:docMk/>
          <pc:sldMk cId="0" sldId="317"/>
        </pc:sldMkLst>
      </pc:sldChg>
      <pc:sldChg chg="mod modClrScheme chgLayout">
        <pc:chgData name="Gareth Thomas" userId="S::gt@ysgolplasmawr.cymru::ccf5ff87-2e3c-4408-a740-62909c44d721" providerId="AD" clId="Web-{66140BF3-3D6B-7AA7-E49B-3A798148FD9B}" dt="2022-11-16T15:12:16.704" v="20"/>
        <pc:sldMkLst>
          <pc:docMk/>
          <pc:sldMk cId="0" sldId="319"/>
        </pc:sldMkLst>
      </pc:sldChg>
      <pc:sldChg chg="mod modClrScheme chgLayout">
        <pc:chgData name="Gareth Thomas" userId="S::gt@ysgolplasmawr.cymru::ccf5ff87-2e3c-4408-a740-62909c44d721" providerId="AD" clId="Web-{66140BF3-3D6B-7AA7-E49B-3A798148FD9B}" dt="2022-11-16T15:12:16.704" v="20"/>
        <pc:sldMkLst>
          <pc:docMk/>
          <pc:sldMk cId="0" sldId="320"/>
        </pc:sldMkLst>
      </pc:sldChg>
      <pc:sldChg chg="mod modClrScheme chgLayout">
        <pc:chgData name="Gareth Thomas" userId="S::gt@ysgolplasmawr.cymru::ccf5ff87-2e3c-4408-a740-62909c44d721" providerId="AD" clId="Web-{66140BF3-3D6B-7AA7-E49B-3A798148FD9B}" dt="2022-11-16T15:12:16.704" v="20"/>
        <pc:sldMkLst>
          <pc:docMk/>
          <pc:sldMk cId="0" sldId="322"/>
        </pc:sldMkLst>
      </pc:sldChg>
      <pc:sldChg chg="modSp mod modClrScheme chgLayout">
        <pc:chgData name="Gareth Thomas" userId="S::gt@ysgolplasmawr.cymru::ccf5ff87-2e3c-4408-a740-62909c44d721" providerId="AD" clId="Web-{66140BF3-3D6B-7AA7-E49B-3A798148FD9B}" dt="2022-11-16T15:12:16.704" v="20"/>
        <pc:sldMkLst>
          <pc:docMk/>
          <pc:sldMk cId="0" sldId="323"/>
        </pc:sldMkLst>
        <pc:spChg chg="mod ord">
          <ac:chgData name="Gareth Thomas" userId="S::gt@ysgolplasmawr.cymru::ccf5ff87-2e3c-4408-a740-62909c44d721" providerId="AD" clId="Web-{66140BF3-3D6B-7AA7-E49B-3A798148FD9B}" dt="2022-11-16T15:12:16.704" v="20"/>
          <ac:spMkLst>
            <pc:docMk/>
            <pc:sldMk cId="0" sldId="323"/>
            <ac:spMk id="54274" creationId="{267B1E75-5EEC-4935-A3A3-E306D9415D70}"/>
          </ac:spMkLst>
        </pc:spChg>
      </pc:sldChg>
      <pc:sldChg chg="mod modClrScheme chgLayout">
        <pc:chgData name="Gareth Thomas" userId="S::gt@ysgolplasmawr.cymru::ccf5ff87-2e3c-4408-a740-62909c44d721" providerId="AD" clId="Web-{66140BF3-3D6B-7AA7-E49B-3A798148FD9B}" dt="2022-11-16T15:12:16.704" v="20"/>
        <pc:sldMkLst>
          <pc:docMk/>
          <pc:sldMk cId="0" sldId="325"/>
        </pc:sldMkLst>
      </pc:sldChg>
      <pc:sldChg chg="modSp mod modClrScheme chgLayout">
        <pc:chgData name="Gareth Thomas" userId="S::gt@ysgolplasmawr.cymru::ccf5ff87-2e3c-4408-a740-62909c44d721" providerId="AD" clId="Web-{66140BF3-3D6B-7AA7-E49B-3A798148FD9B}" dt="2022-11-16T15:12:16.704" v="20"/>
        <pc:sldMkLst>
          <pc:docMk/>
          <pc:sldMk cId="3939915721" sldId="327"/>
        </pc:sldMkLst>
        <pc:spChg chg="mod ord">
          <ac:chgData name="Gareth Thomas" userId="S::gt@ysgolplasmawr.cymru::ccf5ff87-2e3c-4408-a740-62909c44d721" providerId="AD" clId="Web-{66140BF3-3D6B-7AA7-E49B-3A798148FD9B}" dt="2022-11-16T15:12:16.704" v="20"/>
          <ac:spMkLst>
            <pc:docMk/>
            <pc:sldMk cId="3939915721" sldId="327"/>
            <ac:spMk id="44034" creationId="{64EDB523-CC0E-461D-B739-8B1727DA2075}"/>
          </ac:spMkLst>
        </pc:spChg>
      </pc:sldChg>
      <pc:sldChg chg="modSp mod modClrScheme chgLayout">
        <pc:chgData name="Gareth Thomas" userId="S::gt@ysgolplasmawr.cymru::ccf5ff87-2e3c-4408-a740-62909c44d721" providerId="AD" clId="Web-{66140BF3-3D6B-7AA7-E49B-3A798148FD9B}" dt="2022-11-16T15:12:16.704" v="20"/>
        <pc:sldMkLst>
          <pc:docMk/>
          <pc:sldMk cId="0" sldId="328"/>
        </pc:sldMkLst>
        <pc:graphicFrameChg chg="mod ord">
          <ac:chgData name="Gareth Thomas" userId="S::gt@ysgolplasmawr.cymru::ccf5ff87-2e3c-4408-a740-62909c44d721" providerId="AD" clId="Web-{66140BF3-3D6B-7AA7-E49B-3A798148FD9B}" dt="2022-11-16T15:12:16.704" v="20"/>
          <ac:graphicFrameMkLst>
            <pc:docMk/>
            <pc:sldMk cId="0" sldId="328"/>
            <ac:graphicFrameMk id="4" creationId="{C97F32DA-BC74-46BD-93D3-197F73CC01E2}"/>
          </ac:graphicFrameMkLst>
        </pc:graphicFrameChg>
      </pc:sldChg>
      <pc:sldChg chg="modSp mod modClrScheme chgLayout">
        <pc:chgData name="Gareth Thomas" userId="S::gt@ysgolplasmawr.cymru::ccf5ff87-2e3c-4408-a740-62909c44d721" providerId="AD" clId="Web-{66140BF3-3D6B-7AA7-E49B-3A798148FD9B}" dt="2022-11-16T15:12:16.704" v="20"/>
        <pc:sldMkLst>
          <pc:docMk/>
          <pc:sldMk cId="0" sldId="332"/>
        </pc:sldMkLst>
        <pc:spChg chg="mod ord">
          <ac:chgData name="Gareth Thomas" userId="S::gt@ysgolplasmawr.cymru::ccf5ff87-2e3c-4408-a740-62909c44d721" providerId="AD" clId="Web-{66140BF3-3D6B-7AA7-E49B-3A798148FD9B}" dt="2022-11-16T15:12:16.704" v="20"/>
          <ac:spMkLst>
            <pc:docMk/>
            <pc:sldMk cId="0" sldId="332"/>
            <ac:spMk id="16386" creationId="{37B642DE-3648-4315-9385-BEF1A576495F}"/>
          </ac:spMkLst>
        </pc:spChg>
        <pc:spChg chg="mod ord">
          <ac:chgData name="Gareth Thomas" userId="S::gt@ysgolplasmawr.cymru::ccf5ff87-2e3c-4408-a740-62909c44d721" providerId="AD" clId="Web-{66140BF3-3D6B-7AA7-E49B-3A798148FD9B}" dt="2022-11-16T15:12:16.704" v="20"/>
          <ac:spMkLst>
            <pc:docMk/>
            <pc:sldMk cId="0" sldId="332"/>
            <ac:spMk id="16387" creationId="{66ABA56C-8969-463B-AB33-32215F49BFBD}"/>
          </ac:spMkLst>
        </pc:spChg>
      </pc:sldChg>
      <pc:sldChg chg="mod modClrScheme chgLayout">
        <pc:chgData name="Gareth Thomas" userId="S::gt@ysgolplasmawr.cymru::ccf5ff87-2e3c-4408-a740-62909c44d721" providerId="AD" clId="Web-{66140BF3-3D6B-7AA7-E49B-3A798148FD9B}" dt="2022-11-16T15:12:16.704" v="20"/>
        <pc:sldMkLst>
          <pc:docMk/>
          <pc:sldMk cId="0" sldId="333"/>
        </pc:sldMkLst>
      </pc:sldChg>
      <pc:sldChg chg="modSp mod modClrScheme chgLayout">
        <pc:chgData name="Gareth Thomas" userId="S::gt@ysgolplasmawr.cymru::ccf5ff87-2e3c-4408-a740-62909c44d721" providerId="AD" clId="Web-{66140BF3-3D6B-7AA7-E49B-3A798148FD9B}" dt="2022-11-16T15:12:16.704" v="20"/>
        <pc:sldMkLst>
          <pc:docMk/>
          <pc:sldMk cId="0" sldId="334"/>
        </pc:sldMkLst>
        <pc:spChg chg="mod ord">
          <ac:chgData name="Gareth Thomas" userId="S::gt@ysgolplasmawr.cymru::ccf5ff87-2e3c-4408-a740-62909c44d721" providerId="AD" clId="Web-{66140BF3-3D6B-7AA7-E49B-3A798148FD9B}" dt="2022-11-16T15:12:16.704" v="20"/>
          <ac:spMkLst>
            <pc:docMk/>
            <pc:sldMk cId="0" sldId="334"/>
            <ac:spMk id="44034" creationId="{64EDB523-CC0E-461D-B739-8B1727DA2075}"/>
          </ac:spMkLst>
        </pc:spChg>
      </pc:sldChg>
      <pc:sldChg chg="modSp mod modClrScheme chgLayout">
        <pc:chgData name="Gareth Thomas" userId="S::gt@ysgolplasmawr.cymru::ccf5ff87-2e3c-4408-a740-62909c44d721" providerId="AD" clId="Web-{66140BF3-3D6B-7AA7-E49B-3A798148FD9B}" dt="2022-11-16T15:12:16.704" v="20"/>
        <pc:sldMkLst>
          <pc:docMk/>
          <pc:sldMk cId="419076800" sldId="528"/>
        </pc:sldMkLst>
        <pc:spChg chg="mod ord">
          <ac:chgData name="Gareth Thomas" userId="S::gt@ysgolplasmawr.cymru::ccf5ff87-2e3c-4408-a740-62909c44d721" providerId="AD" clId="Web-{66140BF3-3D6B-7AA7-E49B-3A798148FD9B}" dt="2022-11-16T15:12:16.704" v="20"/>
          <ac:spMkLst>
            <pc:docMk/>
            <pc:sldMk cId="419076800" sldId="528"/>
            <ac:spMk id="22531" creationId="{FF1C475D-09BC-460D-B026-F20C755E8391}"/>
          </ac:spMkLst>
        </pc:spChg>
      </pc:sldChg>
      <pc:sldChg chg="modSp mod modClrScheme chgLayout">
        <pc:chgData name="Gareth Thomas" userId="S::gt@ysgolplasmawr.cymru::ccf5ff87-2e3c-4408-a740-62909c44d721" providerId="AD" clId="Web-{66140BF3-3D6B-7AA7-E49B-3A798148FD9B}" dt="2022-11-16T15:12:16.704" v="20"/>
        <pc:sldMkLst>
          <pc:docMk/>
          <pc:sldMk cId="3709090659" sldId="529"/>
        </pc:sldMkLst>
        <pc:spChg chg="mod ord">
          <ac:chgData name="Gareth Thomas" userId="S::gt@ysgolplasmawr.cymru::ccf5ff87-2e3c-4408-a740-62909c44d721" providerId="AD" clId="Web-{66140BF3-3D6B-7AA7-E49B-3A798148FD9B}" dt="2022-11-16T15:12:16.704" v="20"/>
          <ac:spMkLst>
            <pc:docMk/>
            <pc:sldMk cId="3709090659" sldId="529"/>
            <ac:spMk id="49154" creationId="{028A86AC-D8C2-4851-9BBD-8E553D1A4471}"/>
          </ac:spMkLst>
        </pc:spChg>
      </pc:sldChg>
      <pc:sldChg chg="mod modClrScheme chgLayout">
        <pc:chgData name="Gareth Thomas" userId="S::gt@ysgolplasmawr.cymru::ccf5ff87-2e3c-4408-a740-62909c44d721" providerId="AD" clId="Web-{66140BF3-3D6B-7AA7-E49B-3A798148FD9B}" dt="2022-11-16T15:12:16.704" v="20"/>
        <pc:sldMkLst>
          <pc:docMk/>
          <pc:sldMk cId="1085300695" sldId="530"/>
        </pc:sldMkLst>
      </pc:sldChg>
      <pc:sldChg chg="mod modClrScheme chgLayout">
        <pc:chgData name="Gareth Thomas" userId="S::gt@ysgolplasmawr.cymru::ccf5ff87-2e3c-4408-a740-62909c44d721" providerId="AD" clId="Web-{66140BF3-3D6B-7AA7-E49B-3A798148FD9B}" dt="2022-11-16T15:12:16.704" v="20"/>
        <pc:sldMkLst>
          <pc:docMk/>
          <pc:sldMk cId="2896554023" sldId="531"/>
        </pc:sldMkLst>
      </pc:sldChg>
      <pc:sldChg chg="mod modClrScheme chgLayout">
        <pc:chgData name="Gareth Thomas" userId="S::gt@ysgolplasmawr.cymru::ccf5ff87-2e3c-4408-a740-62909c44d721" providerId="AD" clId="Web-{66140BF3-3D6B-7AA7-E49B-3A798148FD9B}" dt="2022-11-16T15:12:16.704" v="20"/>
        <pc:sldMkLst>
          <pc:docMk/>
          <pc:sldMk cId="3706431863" sldId="532"/>
        </pc:sldMkLst>
      </pc:sldChg>
      <pc:sldChg chg="mod modClrScheme chgLayout">
        <pc:chgData name="Gareth Thomas" userId="S::gt@ysgolplasmawr.cymru::ccf5ff87-2e3c-4408-a740-62909c44d721" providerId="AD" clId="Web-{66140BF3-3D6B-7AA7-E49B-3A798148FD9B}" dt="2022-11-16T15:12:16.704" v="20"/>
        <pc:sldMkLst>
          <pc:docMk/>
          <pc:sldMk cId="2285067643" sldId="533"/>
        </pc:sldMkLst>
      </pc:sldChg>
      <pc:sldChg chg="addSp delSp modSp mod setBg modClrScheme chgLayout">
        <pc:chgData name="Gareth Thomas" userId="S::gt@ysgolplasmawr.cymru::ccf5ff87-2e3c-4408-a740-62909c44d721" providerId="AD" clId="Web-{66140BF3-3D6B-7AA7-E49B-3A798148FD9B}" dt="2022-11-16T15:25:09.365" v="58"/>
        <pc:sldMkLst>
          <pc:docMk/>
          <pc:sldMk cId="2949742303" sldId="534"/>
        </pc:sldMkLst>
        <pc:spChg chg="mod">
          <ac:chgData name="Gareth Thomas" userId="S::gt@ysgolplasmawr.cymru::ccf5ff87-2e3c-4408-a740-62909c44d721" providerId="AD" clId="Web-{66140BF3-3D6B-7AA7-E49B-3A798148FD9B}" dt="2022-11-16T15:13:32.549" v="50"/>
          <ac:spMkLst>
            <pc:docMk/>
            <pc:sldMk cId="2949742303" sldId="534"/>
            <ac:spMk id="5" creationId="{7B416D7A-80FC-2342-9507-A50F8D2417FF}"/>
          </ac:spMkLst>
        </pc:spChg>
        <pc:spChg chg="add del">
          <ac:chgData name="Gareth Thomas" userId="S::gt@ysgolplasmawr.cymru::ccf5ff87-2e3c-4408-a740-62909c44d721" providerId="AD" clId="Web-{66140BF3-3D6B-7AA7-E49B-3A798148FD9B}" dt="2022-11-16T15:12:31.220" v="22"/>
          <ac:spMkLst>
            <pc:docMk/>
            <pc:sldMk cId="2949742303" sldId="534"/>
            <ac:spMk id="7" creationId="{BCED4D40-4B67-4331-AC48-79B82B4A47D8}"/>
          </ac:spMkLst>
        </pc:spChg>
        <pc:spChg chg="add del">
          <ac:chgData name="Gareth Thomas" userId="S::gt@ysgolplasmawr.cymru::ccf5ff87-2e3c-4408-a740-62909c44d721" providerId="AD" clId="Web-{66140BF3-3D6B-7AA7-E49B-3A798148FD9B}" dt="2022-11-16T15:12:31.220" v="22"/>
          <ac:spMkLst>
            <pc:docMk/>
            <pc:sldMk cId="2949742303" sldId="534"/>
            <ac:spMk id="9" creationId="{670CEDEF-4F34-412E-84EE-329C1E936AF5}"/>
          </ac:spMkLst>
        </pc:spChg>
        <pc:spChg chg="add del">
          <ac:chgData name="Gareth Thomas" userId="S::gt@ysgolplasmawr.cymru::ccf5ff87-2e3c-4408-a740-62909c44d721" providerId="AD" clId="Web-{66140BF3-3D6B-7AA7-E49B-3A798148FD9B}" dt="2022-11-16T15:12:33.907" v="24"/>
          <ac:spMkLst>
            <pc:docMk/>
            <pc:sldMk cId="2949742303" sldId="534"/>
            <ac:spMk id="11" creationId="{D4771268-CB57-404A-9271-370EB28F6090}"/>
          </ac:spMkLst>
        </pc:spChg>
        <pc:spChg chg="add del">
          <ac:chgData name="Gareth Thomas" userId="S::gt@ysgolplasmawr.cymru::ccf5ff87-2e3c-4408-a740-62909c44d721" providerId="AD" clId="Web-{66140BF3-3D6B-7AA7-E49B-3A798148FD9B}" dt="2022-11-16T15:12:41.095" v="30"/>
          <ac:spMkLst>
            <pc:docMk/>
            <pc:sldMk cId="2949742303" sldId="534"/>
            <ac:spMk id="13" creationId="{A4AC5506-6312-4701-8D3C-40187889A947}"/>
          </ac:spMkLst>
        </pc:spChg>
        <pc:spChg chg="add del">
          <ac:chgData name="Gareth Thomas" userId="S::gt@ysgolplasmawr.cymru::ccf5ff87-2e3c-4408-a740-62909c44d721" providerId="AD" clId="Web-{66140BF3-3D6B-7AA7-E49B-3A798148FD9B}" dt="2022-11-16T15:12:46.501" v="32"/>
          <ac:spMkLst>
            <pc:docMk/>
            <pc:sldMk cId="2949742303" sldId="534"/>
            <ac:spMk id="17" creationId="{7F57BEA8-497D-4AA8-8A18-BDCD696B25FE}"/>
          </ac:spMkLst>
        </pc:spChg>
        <pc:spChg chg="add del">
          <ac:chgData name="Gareth Thomas" userId="S::gt@ysgolplasmawr.cymru::ccf5ff87-2e3c-4408-a740-62909c44d721" providerId="AD" clId="Web-{66140BF3-3D6B-7AA7-E49B-3A798148FD9B}" dt="2022-11-16T15:12:58.595" v="34"/>
          <ac:spMkLst>
            <pc:docMk/>
            <pc:sldMk cId="2949742303" sldId="534"/>
            <ac:spMk id="23" creationId="{BCED4D40-4B67-4331-AC48-79B82B4A47D8}"/>
          </ac:spMkLst>
        </pc:spChg>
        <pc:spChg chg="add del">
          <ac:chgData name="Gareth Thomas" userId="S::gt@ysgolplasmawr.cymru::ccf5ff87-2e3c-4408-a740-62909c44d721" providerId="AD" clId="Web-{66140BF3-3D6B-7AA7-E49B-3A798148FD9B}" dt="2022-11-16T15:12:58.595" v="34"/>
          <ac:spMkLst>
            <pc:docMk/>
            <pc:sldMk cId="2949742303" sldId="534"/>
            <ac:spMk id="24" creationId="{670CEDEF-4F34-412E-84EE-329C1E936AF5}"/>
          </ac:spMkLst>
        </pc:spChg>
        <pc:spChg chg="add del">
          <ac:chgData name="Gareth Thomas" userId="S::gt@ysgolplasmawr.cymru::ccf5ff87-2e3c-4408-a740-62909c44d721" providerId="AD" clId="Web-{66140BF3-3D6B-7AA7-E49B-3A798148FD9B}" dt="2022-11-16T15:13:04.299" v="36"/>
          <ac:spMkLst>
            <pc:docMk/>
            <pc:sldMk cId="2949742303" sldId="534"/>
            <ac:spMk id="26" creationId="{A8384FB5-9ADC-4DDC-881B-597D56F5B15D}"/>
          </ac:spMkLst>
        </pc:spChg>
        <pc:spChg chg="add del">
          <ac:chgData name="Gareth Thomas" userId="S::gt@ysgolplasmawr.cymru::ccf5ff87-2e3c-4408-a740-62909c44d721" providerId="AD" clId="Web-{66140BF3-3D6B-7AA7-E49B-3A798148FD9B}" dt="2022-11-16T15:13:04.299" v="36"/>
          <ac:spMkLst>
            <pc:docMk/>
            <pc:sldMk cId="2949742303" sldId="534"/>
            <ac:spMk id="27" creationId="{1199E1B1-A8C0-4FE8-A5A8-1CB41D69F857}"/>
          </ac:spMkLst>
        </pc:spChg>
        <pc:spChg chg="add del">
          <ac:chgData name="Gareth Thomas" userId="S::gt@ysgolplasmawr.cymru::ccf5ff87-2e3c-4408-a740-62909c44d721" providerId="AD" clId="Web-{66140BF3-3D6B-7AA7-E49B-3A798148FD9B}" dt="2022-11-16T15:13:04.299" v="36"/>
          <ac:spMkLst>
            <pc:docMk/>
            <pc:sldMk cId="2949742303" sldId="534"/>
            <ac:spMk id="28" creationId="{84A8DE83-DE75-4B41-9DB4-A7EC0B0DEC0B}"/>
          </ac:spMkLst>
        </pc:spChg>
        <pc:spChg chg="add del">
          <ac:chgData name="Gareth Thomas" userId="S::gt@ysgolplasmawr.cymru::ccf5ff87-2e3c-4408-a740-62909c44d721" providerId="AD" clId="Web-{66140BF3-3D6B-7AA7-E49B-3A798148FD9B}" dt="2022-11-16T15:13:04.299" v="36"/>
          <ac:spMkLst>
            <pc:docMk/>
            <pc:sldMk cId="2949742303" sldId="534"/>
            <ac:spMk id="29" creationId="{A7009A0A-BEF5-4EAC-AF15-E4F9F002E239}"/>
          </ac:spMkLst>
        </pc:spChg>
        <pc:spChg chg="add del">
          <ac:chgData name="Gareth Thomas" userId="S::gt@ysgolplasmawr.cymru::ccf5ff87-2e3c-4408-a740-62909c44d721" providerId="AD" clId="Web-{66140BF3-3D6B-7AA7-E49B-3A798148FD9B}" dt="2022-11-16T15:13:32.549" v="50"/>
          <ac:spMkLst>
            <pc:docMk/>
            <pc:sldMk cId="2949742303" sldId="534"/>
            <ac:spMk id="31" creationId="{72257994-BD97-4691-8B89-198A6D2BABDC}"/>
          </ac:spMkLst>
        </pc:spChg>
        <pc:spChg chg="add del">
          <ac:chgData name="Gareth Thomas" userId="S::gt@ysgolplasmawr.cymru::ccf5ff87-2e3c-4408-a740-62909c44d721" providerId="AD" clId="Web-{66140BF3-3D6B-7AA7-E49B-3A798148FD9B}" dt="2022-11-16T15:13:32.518" v="49"/>
          <ac:spMkLst>
            <pc:docMk/>
            <pc:sldMk cId="2949742303" sldId="534"/>
            <ac:spMk id="36" creationId="{BCED4D40-4B67-4331-AC48-79B82B4A47D8}"/>
          </ac:spMkLst>
        </pc:spChg>
        <pc:spChg chg="add del">
          <ac:chgData name="Gareth Thomas" userId="S::gt@ysgolplasmawr.cymru::ccf5ff87-2e3c-4408-a740-62909c44d721" providerId="AD" clId="Web-{66140BF3-3D6B-7AA7-E49B-3A798148FD9B}" dt="2022-11-16T15:13:32.518" v="49"/>
          <ac:spMkLst>
            <pc:docMk/>
            <pc:sldMk cId="2949742303" sldId="534"/>
            <ac:spMk id="38" creationId="{670CEDEF-4F34-412E-84EE-329C1E936AF5}"/>
          </ac:spMkLst>
        </pc:spChg>
        <pc:spChg chg="add">
          <ac:chgData name="Gareth Thomas" userId="S::gt@ysgolplasmawr.cymru::ccf5ff87-2e3c-4408-a740-62909c44d721" providerId="AD" clId="Web-{66140BF3-3D6B-7AA7-E49B-3A798148FD9B}" dt="2022-11-16T15:13:32.549" v="50"/>
          <ac:spMkLst>
            <pc:docMk/>
            <pc:sldMk cId="2949742303" sldId="534"/>
            <ac:spMk id="40" creationId="{BCED4D40-4B67-4331-AC48-79B82B4A47D8}"/>
          </ac:spMkLst>
        </pc:spChg>
        <pc:spChg chg="add">
          <ac:chgData name="Gareth Thomas" userId="S::gt@ysgolplasmawr.cymru::ccf5ff87-2e3c-4408-a740-62909c44d721" providerId="AD" clId="Web-{66140BF3-3D6B-7AA7-E49B-3A798148FD9B}" dt="2022-11-16T15:13:32.549" v="50"/>
          <ac:spMkLst>
            <pc:docMk/>
            <pc:sldMk cId="2949742303" sldId="534"/>
            <ac:spMk id="41" creationId="{670CEDEF-4F34-412E-84EE-329C1E936AF5}"/>
          </ac:spMkLst>
        </pc:spChg>
        <pc:graphicFrameChg chg="mod ord modGraphic">
          <ac:chgData name="Gareth Thomas" userId="S::gt@ysgolplasmawr.cymru::ccf5ff87-2e3c-4408-a740-62909c44d721" providerId="AD" clId="Web-{66140BF3-3D6B-7AA7-E49B-3A798148FD9B}" dt="2022-11-16T15:25:09.365" v="58"/>
          <ac:graphicFrameMkLst>
            <pc:docMk/>
            <pc:sldMk cId="2949742303" sldId="534"/>
            <ac:graphicFrameMk id="3" creationId="{D659CDC7-6D09-E552-1EB7-F721E0499C1D}"/>
          </ac:graphicFrameMkLst>
        </pc:graphicFrameChg>
        <pc:cxnChg chg="add del">
          <ac:chgData name="Gareth Thomas" userId="S::gt@ysgolplasmawr.cymru::ccf5ff87-2e3c-4408-a740-62909c44d721" providerId="AD" clId="Web-{66140BF3-3D6B-7AA7-E49B-3A798148FD9B}" dt="2022-11-16T15:12:46.501" v="32"/>
          <ac:cxnSpMkLst>
            <pc:docMk/>
            <pc:sldMk cId="2949742303" sldId="534"/>
            <ac:cxnSpMk id="15" creationId="{D2E961F1-4A28-4A5F-BBD4-6E400E5E6C75}"/>
          </ac:cxnSpMkLst>
        </pc:cxnChg>
        <pc:cxnChg chg="add del">
          <ac:chgData name="Gareth Thomas" userId="S::gt@ysgolplasmawr.cymru::ccf5ff87-2e3c-4408-a740-62909c44d721" providerId="AD" clId="Web-{66140BF3-3D6B-7AA7-E49B-3A798148FD9B}" dt="2022-11-16T15:12:46.501" v="32"/>
          <ac:cxnSpMkLst>
            <pc:docMk/>
            <pc:sldMk cId="2949742303" sldId="534"/>
            <ac:cxnSpMk id="19" creationId="{A82415D3-DDE5-4D63-8CB3-23A5EC581B27}"/>
          </ac:cxnSpMkLst>
        </pc:cxnChg>
        <pc:cxnChg chg="add del">
          <ac:chgData name="Gareth Thomas" userId="S::gt@ysgolplasmawr.cymru::ccf5ff87-2e3c-4408-a740-62909c44d721" providerId="AD" clId="Web-{66140BF3-3D6B-7AA7-E49B-3A798148FD9B}" dt="2022-11-16T15:12:46.501" v="32"/>
          <ac:cxnSpMkLst>
            <pc:docMk/>
            <pc:sldMk cId="2949742303" sldId="534"/>
            <ac:cxnSpMk id="21" creationId="{AD7193FB-6AE6-4B3B-8F89-56B55DD63B4D}"/>
          </ac:cxnSpMkLst>
        </pc:cxnChg>
      </pc:sldChg>
      <pc:sldMasterChg chg="add del addSldLayout delSldLayout">
        <pc:chgData name="Gareth Thomas" userId="S::gt@ysgolplasmawr.cymru::ccf5ff87-2e3c-4408-a740-62909c44d721" providerId="AD" clId="Web-{66140BF3-3D6B-7AA7-E49B-3A798148FD9B}" dt="2022-11-16T15:12:16.704" v="20"/>
        <pc:sldMasterMkLst>
          <pc:docMk/>
          <pc:sldMasterMk cId="985949897" sldId="2147483896"/>
        </pc:sldMasterMkLst>
        <pc:sldLayoutChg chg="add del">
          <pc:chgData name="Gareth Thomas" userId="S::gt@ysgolplasmawr.cymru::ccf5ff87-2e3c-4408-a740-62909c44d721" providerId="AD" clId="Web-{66140BF3-3D6B-7AA7-E49B-3A798148FD9B}" dt="2022-11-16T15:12:16.704" v="20"/>
          <pc:sldLayoutMkLst>
            <pc:docMk/>
            <pc:sldMasterMk cId="985949897" sldId="2147483896"/>
            <pc:sldLayoutMk cId="35812802" sldId="2147483897"/>
          </pc:sldLayoutMkLst>
        </pc:sldLayoutChg>
        <pc:sldLayoutChg chg="add del">
          <pc:chgData name="Gareth Thomas" userId="S::gt@ysgolplasmawr.cymru::ccf5ff87-2e3c-4408-a740-62909c44d721" providerId="AD" clId="Web-{66140BF3-3D6B-7AA7-E49B-3A798148FD9B}" dt="2022-11-16T15:12:16.704" v="20"/>
          <pc:sldLayoutMkLst>
            <pc:docMk/>
            <pc:sldMasterMk cId="985949897" sldId="2147483896"/>
            <pc:sldLayoutMk cId="1563860341" sldId="2147483898"/>
          </pc:sldLayoutMkLst>
        </pc:sldLayoutChg>
        <pc:sldLayoutChg chg="add del">
          <pc:chgData name="Gareth Thomas" userId="S::gt@ysgolplasmawr.cymru::ccf5ff87-2e3c-4408-a740-62909c44d721" providerId="AD" clId="Web-{66140BF3-3D6B-7AA7-E49B-3A798148FD9B}" dt="2022-11-16T15:12:16.704" v="20"/>
          <pc:sldLayoutMkLst>
            <pc:docMk/>
            <pc:sldMasterMk cId="985949897" sldId="2147483896"/>
            <pc:sldLayoutMk cId="1429044108" sldId="2147483899"/>
          </pc:sldLayoutMkLst>
        </pc:sldLayoutChg>
        <pc:sldLayoutChg chg="add del">
          <pc:chgData name="Gareth Thomas" userId="S::gt@ysgolplasmawr.cymru::ccf5ff87-2e3c-4408-a740-62909c44d721" providerId="AD" clId="Web-{66140BF3-3D6B-7AA7-E49B-3A798148FD9B}" dt="2022-11-16T15:12:16.704" v="20"/>
          <pc:sldLayoutMkLst>
            <pc:docMk/>
            <pc:sldMasterMk cId="985949897" sldId="2147483896"/>
            <pc:sldLayoutMk cId="3482831546" sldId="2147483900"/>
          </pc:sldLayoutMkLst>
        </pc:sldLayoutChg>
        <pc:sldLayoutChg chg="add del">
          <pc:chgData name="Gareth Thomas" userId="S::gt@ysgolplasmawr.cymru::ccf5ff87-2e3c-4408-a740-62909c44d721" providerId="AD" clId="Web-{66140BF3-3D6B-7AA7-E49B-3A798148FD9B}" dt="2022-11-16T15:12:16.704" v="20"/>
          <pc:sldLayoutMkLst>
            <pc:docMk/>
            <pc:sldMasterMk cId="985949897" sldId="2147483896"/>
            <pc:sldLayoutMk cId="2298056573" sldId="2147483901"/>
          </pc:sldLayoutMkLst>
        </pc:sldLayoutChg>
        <pc:sldLayoutChg chg="add del">
          <pc:chgData name="Gareth Thomas" userId="S::gt@ysgolplasmawr.cymru::ccf5ff87-2e3c-4408-a740-62909c44d721" providerId="AD" clId="Web-{66140BF3-3D6B-7AA7-E49B-3A798148FD9B}" dt="2022-11-16T15:12:16.704" v="20"/>
          <pc:sldLayoutMkLst>
            <pc:docMk/>
            <pc:sldMasterMk cId="985949897" sldId="2147483896"/>
            <pc:sldLayoutMk cId="1558576310" sldId="2147483902"/>
          </pc:sldLayoutMkLst>
        </pc:sldLayoutChg>
        <pc:sldLayoutChg chg="add del">
          <pc:chgData name="Gareth Thomas" userId="S::gt@ysgolplasmawr.cymru::ccf5ff87-2e3c-4408-a740-62909c44d721" providerId="AD" clId="Web-{66140BF3-3D6B-7AA7-E49B-3A798148FD9B}" dt="2022-11-16T15:12:16.704" v="20"/>
          <pc:sldLayoutMkLst>
            <pc:docMk/>
            <pc:sldMasterMk cId="985949897" sldId="2147483896"/>
            <pc:sldLayoutMk cId="494838411" sldId="2147483903"/>
          </pc:sldLayoutMkLst>
        </pc:sldLayoutChg>
        <pc:sldLayoutChg chg="add del">
          <pc:chgData name="Gareth Thomas" userId="S::gt@ysgolplasmawr.cymru::ccf5ff87-2e3c-4408-a740-62909c44d721" providerId="AD" clId="Web-{66140BF3-3D6B-7AA7-E49B-3A798148FD9B}" dt="2022-11-16T15:12:16.704" v="20"/>
          <pc:sldLayoutMkLst>
            <pc:docMk/>
            <pc:sldMasterMk cId="985949897" sldId="2147483896"/>
            <pc:sldLayoutMk cId="2353402312" sldId="2147483904"/>
          </pc:sldLayoutMkLst>
        </pc:sldLayoutChg>
        <pc:sldLayoutChg chg="add del">
          <pc:chgData name="Gareth Thomas" userId="S::gt@ysgolplasmawr.cymru::ccf5ff87-2e3c-4408-a740-62909c44d721" providerId="AD" clId="Web-{66140BF3-3D6B-7AA7-E49B-3A798148FD9B}" dt="2022-11-16T15:12:16.704" v="20"/>
          <pc:sldLayoutMkLst>
            <pc:docMk/>
            <pc:sldMasterMk cId="985949897" sldId="2147483896"/>
            <pc:sldLayoutMk cId="3150454249" sldId="2147483905"/>
          </pc:sldLayoutMkLst>
        </pc:sldLayoutChg>
        <pc:sldLayoutChg chg="add del">
          <pc:chgData name="Gareth Thomas" userId="S::gt@ysgolplasmawr.cymru::ccf5ff87-2e3c-4408-a740-62909c44d721" providerId="AD" clId="Web-{66140BF3-3D6B-7AA7-E49B-3A798148FD9B}" dt="2022-11-16T15:12:16.704" v="20"/>
          <pc:sldLayoutMkLst>
            <pc:docMk/>
            <pc:sldMasterMk cId="985949897" sldId="2147483896"/>
            <pc:sldLayoutMk cId="790959734" sldId="2147483906"/>
          </pc:sldLayoutMkLst>
        </pc:sldLayoutChg>
        <pc:sldLayoutChg chg="add del">
          <pc:chgData name="Gareth Thomas" userId="S::gt@ysgolplasmawr.cymru::ccf5ff87-2e3c-4408-a740-62909c44d721" providerId="AD" clId="Web-{66140BF3-3D6B-7AA7-E49B-3A798148FD9B}" dt="2022-11-16T15:12:16.704" v="20"/>
          <pc:sldLayoutMkLst>
            <pc:docMk/>
            <pc:sldMasterMk cId="985949897" sldId="2147483896"/>
            <pc:sldLayoutMk cId="3060454281" sldId="2147483907"/>
          </pc:sldLayoutMkLst>
        </pc:sldLayoutChg>
        <pc:sldLayoutChg chg="add del">
          <pc:chgData name="Gareth Thomas" userId="S::gt@ysgolplasmawr.cymru::ccf5ff87-2e3c-4408-a740-62909c44d721" providerId="AD" clId="Web-{66140BF3-3D6B-7AA7-E49B-3A798148FD9B}" dt="2022-11-16T15:12:16.704" v="20"/>
          <pc:sldLayoutMkLst>
            <pc:docMk/>
            <pc:sldMasterMk cId="985949897" sldId="2147483896"/>
            <pc:sldLayoutMk cId="2186543" sldId="2147483908"/>
          </pc:sldLayoutMkLst>
        </pc:sldLayoutChg>
        <pc:sldLayoutChg chg="add del">
          <pc:chgData name="Gareth Thomas" userId="S::gt@ysgolplasmawr.cymru::ccf5ff87-2e3c-4408-a740-62909c44d721" providerId="AD" clId="Web-{66140BF3-3D6B-7AA7-E49B-3A798148FD9B}" dt="2022-11-16T15:12:16.704" v="20"/>
          <pc:sldLayoutMkLst>
            <pc:docMk/>
            <pc:sldMasterMk cId="985949897" sldId="2147483896"/>
            <pc:sldLayoutMk cId="419472246" sldId="2147483909"/>
          </pc:sldLayoutMkLst>
        </pc:sldLayoutChg>
      </pc:sldMasterChg>
      <pc:sldMasterChg chg="add del addSldLayout delSldLayout modSldLayout">
        <pc:chgData name="Gareth Thomas" userId="S::gt@ysgolplasmawr.cymru::ccf5ff87-2e3c-4408-a740-62909c44d721" providerId="AD" clId="Web-{66140BF3-3D6B-7AA7-E49B-3A798148FD9B}" dt="2022-11-16T15:12:16.704" v="20"/>
        <pc:sldMasterMkLst>
          <pc:docMk/>
          <pc:sldMasterMk cId="3619099846" sldId="2147483910"/>
        </pc:sldMasterMkLst>
        <pc:sldLayoutChg chg="add del mod replId">
          <pc:chgData name="Gareth Thomas" userId="S::gt@ysgolplasmawr.cymru::ccf5ff87-2e3c-4408-a740-62909c44d721" providerId="AD" clId="Web-{66140BF3-3D6B-7AA7-E49B-3A798148FD9B}" dt="2022-11-16T15:12:16.704" v="20"/>
          <pc:sldLayoutMkLst>
            <pc:docMk/>
            <pc:sldMasterMk cId="3619099846" sldId="2147483910"/>
            <pc:sldLayoutMk cId="2060396411" sldId="2147483911"/>
          </pc:sldLayoutMkLst>
        </pc:sldLayoutChg>
        <pc:sldLayoutChg chg="add del mod replId">
          <pc:chgData name="Gareth Thomas" userId="S::gt@ysgolplasmawr.cymru::ccf5ff87-2e3c-4408-a740-62909c44d721" providerId="AD" clId="Web-{66140BF3-3D6B-7AA7-E49B-3A798148FD9B}" dt="2022-11-16T15:12:16.704" v="20"/>
          <pc:sldLayoutMkLst>
            <pc:docMk/>
            <pc:sldMasterMk cId="3619099846" sldId="2147483910"/>
            <pc:sldLayoutMk cId="3359717073" sldId="2147483912"/>
          </pc:sldLayoutMkLst>
        </pc:sldLayoutChg>
        <pc:sldLayoutChg chg="add del mod replId">
          <pc:chgData name="Gareth Thomas" userId="S::gt@ysgolplasmawr.cymru::ccf5ff87-2e3c-4408-a740-62909c44d721" providerId="AD" clId="Web-{66140BF3-3D6B-7AA7-E49B-3A798148FD9B}" dt="2022-11-16T15:12:16.704" v="20"/>
          <pc:sldLayoutMkLst>
            <pc:docMk/>
            <pc:sldMasterMk cId="3619099846" sldId="2147483910"/>
            <pc:sldLayoutMk cId="3215098398" sldId="2147483913"/>
          </pc:sldLayoutMkLst>
        </pc:sldLayoutChg>
        <pc:sldLayoutChg chg="add del mod replId">
          <pc:chgData name="Gareth Thomas" userId="S::gt@ysgolplasmawr.cymru::ccf5ff87-2e3c-4408-a740-62909c44d721" providerId="AD" clId="Web-{66140BF3-3D6B-7AA7-E49B-3A798148FD9B}" dt="2022-11-16T15:12:16.704" v="20"/>
          <pc:sldLayoutMkLst>
            <pc:docMk/>
            <pc:sldMasterMk cId="3619099846" sldId="2147483910"/>
            <pc:sldLayoutMk cId="1319449946" sldId="2147483914"/>
          </pc:sldLayoutMkLst>
        </pc:sldLayoutChg>
        <pc:sldLayoutChg chg="add del mod replId">
          <pc:chgData name="Gareth Thomas" userId="S::gt@ysgolplasmawr.cymru::ccf5ff87-2e3c-4408-a740-62909c44d721" providerId="AD" clId="Web-{66140BF3-3D6B-7AA7-E49B-3A798148FD9B}" dt="2022-11-16T15:12:16.704" v="20"/>
          <pc:sldLayoutMkLst>
            <pc:docMk/>
            <pc:sldMasterMk cId="3619099846" sldId="2147483910"/>
            <pc:sldLayoutMk cId="4061456634" sldId="2147483915"/>
          </pc:sldLayoutMkLst>
        </pc:sldLayoutChg>
        <pc:sldLayoutChg chg="add del mod replId">
          <pc:chgData name="Gareth Thomas" userId="S::gt@ysgolplasmawr.cymru::ccf5ff87-2e3c-4408-a740-62909c44d721" providerId="AD" clId="Web-{66140BF3-3D6B-7AA7-E49B-3A798148FD9B}" dt="2022-11-16T15:12:16.704" v="20"/>
          <pc:sldLayoutMkLst>
            <pc:docMk/>
            <pc:sldMasterMk cId="3619099846" sldId="2147483910"/>
            <pc:sldLayoutMk cId="1797929614" sldId="2147483916"/>
          </pc:sldLayoutMkLst>
        </pc:sldLayoutChg>
        <pc:sldLayoutChg chg="add del mod replId">
          <pc:chgData name="Gareth Thomas" userId="S::gt@ysgolplasmawr.cymru::ccf5ff87-2e3c-4408-a740-62909c44d721" providerId="AD" clId="Web-{66140BF3-3D6B-7AA7-E49B-3A798148FD9B}" dt="2022-11-16T15:12:16.704" v="20"/>
          <pc:sldLayoutMkLst>
            <pc:docMk/>
            <pc:sldMasterMk cId="3619099846" sldId="2147483910"/>
            <pc:sldLayoutMk cId="1863958317" sldId="2147483917"/>
          </pc:sldLayoutMkLst>
        </pc:sldLayoutChg>
        <pc:sldLayoutChg chg="add del mod replId">
          <pc:chgData name="Gareth Thomas" userId="S::gt@ysgolplasmawr.cymru::ccf5ff87-2e3c-4408-a740-62909c44d721" providerId="AD" clId="Web-{66140BF3-3D6B-7AA7-E49B-3A798148FD9B}" dt="2022-11-16T15:12:16.704" v="20"/>
          <pc:sldLayoutMkLst>
            <pc:docMk/>
            <pc:sldMasterMk cId="3619099846" sldId="2147483910"/>
            <pc:sldLayoutMk cId="1561315942" sldId="2147483918"/>
          </pc:sldLayoutMkLst>
        </pc:sldLayoutChg>
        <pc:sldLayoutChg chg="add del mod replId">
          <pc:chgData name="Gareth Thomas" userId="S::gt@ysgolplasmawr.cymru::ccf5ff87-2e3c-4408-a740-62909c44d721" providerId="AD" clId="Web-{66140BF3-3D6B-7AA7-E49B-3A798148FD9B}" dt="2022-11-16T15:12:16.704" v="20"/>
          <pc:sldLayoutMkLst>
            <pc:docMk/>
            <pc:sldMasterMk cId="3619099846" sldId="2147483910"/>
            <pc:sldLayoutMk cId="202353797" sldId="2147483919"/>
          </pc:sldLayoutMkLst>
        </pc:sldLayoutChg>
        <pc:sldLayoutChg chg="add del mod replId">
          <pc:chgData name="Gareth Thomas" userId="S::gt@ysgolplasmawr.cymru::ccf5ff87-2e3c-4408-a740-62909c44d721" providerId="AD" clId="Web-{66140BF3-3D6B-7AA7-E49B-3A798148FD9B}" dt="2022-11-16T15:12:16.704" v="20"/>
          <pc:sldLayoutMkLst>
            <pc:docMk/>
            <pc:sldMasterMk cId="3619099846" sldId="2147483910"/>
            <pc:sldLayoutMk cId="1827279321" sldId="2147483920"/>
          </pc:sldLayoutMkLst>
        </pc:sldLayoutChg>
        <pc:sldLayoutChg chg="add del mod replId">
          <pc:chgData name="Gareth Thomas" userId="S::gt@ysgolplasmawr.cymru::ccf5ff87-2e3c-4408-a740-62909c44d721" providerId="AD" clId="Web-{66140BF3-3D6B-7AA7-E49B-3A798148FD9B}" dt="2022-11-16T15:12:16.704" v="20"/>
          <pc:sldLayoutMkLst>
            <pc:docMk/>
            <pc:sldMasterMk cId="3619099846" sldId="2147483910"/>
            <pc:sldLayoutMk cId="776578865" sldId="2147483921"/>
          </pc:sldLayoutMkLst>
        </pc:sldLayoutChg>
        <pc:sldLayoutChg chg="add del mod replId">
          <pc:chgData name="Gareth Thomas" userId="S::gt@ysgolplasmawr.cymru::ccf5ff87-2e3c-4408-a740-62909c44d721" providerId="AD" clId="Web-{66140BF3-3D6B-7AA7-E49B-3A798148FD9B}" dt="2022-11-16T15:12:16.704" v="20"/>
          <pc:sldLayoutMkLst>
            <pc:docMk/>
            <pc:sldMasterMk cId="3619099846" sldId="2147483910"/>
            <pc:sldLayoutMk cId="1387264955" sldId="2147483922"/>
          </pc:sldLayoutMkLst>
        </pc:sldLayoutChg>
        <pc:sldLayoutChg chg="add del mod replId">
          <pc:chgData name="Gareth Thomas" userId="S::gt@ysgolplasmawr.cymru::ccf5ff87-2e3c-4408-a740-62909c44d721" providerId="AD" clId="Web-{66140BF3-3D6B-7AA7-E49B-3A798148FD9B}" dt="2022-11-16T15:12:16.704" v="20"/>
          <pc:sldLayoutMkLst>
            <pc:docMk/>
            <pc:sldMasterMk cId="3619099846" sldId="2147483910"/>
            <pc:sldLayoutMk cId="1912905919" sldId="2147483923"/>
          </pc:sldLayoutMkLst>
        </pc:sldLayoutChg>
      </pc:sldMasterChg>
    </pc:docChg>
  </pc:docChgLst>
  <pc:docChgLst>
    <pc:chgData name="Aled James" userId="S::aj@ysgolplasmawr.cymru::c099f61c-19bd-4890-903d-4d6fca862045" providerId="AD" clId="Web-{3EB0CC3B-5F53-4484-A0C9-CB6D70C78AA6}"/>
    <pc:docChg chg="modSld">
      <pc:chgData name="Aled James" userId="S::aj@ysgolplasmawr.cymru::c099f61c-19bd-4890-903d-4d6fca862045" providerId="AD" clId="Web-{3EB0CC3B-5F53-4484-A0C9-CB6D70C78AA6}" dt="2022-11-13T22:00:40.273" v="30"/>
      <pc:docMkLst>
        <pc:docMk/>
      </pc:docMkLst>
      <pc:sldChg chg="modSp">
        <pc:chgData name="Aled James" userId="S::aj@ysgolplasmawr.cymru::c099f61c-19bd-4890-903d-4d6fca862045" providerId="AD" clId="Web-{3EB0CC3B-5F53-4484-A0C9-CB6D70C78AA6}" dt="2022-11-13T22:00:40.273" v="30"/>
        <pc:sldMkLst>
          <pc:docMk/>
          <pc:sldMk cId="419076800" sldId="528"/>
        </pc:sldMkLst>
        <pc:spChg chg="mod">
          <ac:chgData name="Aled James" userId="S::aj@ysgolplasmawr.cymru::c099f61c-19bd-4890-903d-4d6fca862045" providerId="AD" clId="Web-{3EB0CC3B-5F53-4484-A0C9-CB6D70C78AA6}" dt="2022-11-13T22:00:34.351" v="9" actId="20577"/>
          <ac:spMkLst>
            <pc:docMk/>
            <pc:sldMk cId="419076800" sldId="528"/>
            <ac:spMk id="22532" creationId="{7D934CA0-D08D-4650-BE27-64AA83C784CE}"/>
          </ac:spMkLst>
        </pc:spChg>
        <pc:graphicFrameChg chg="mod modGraphic">
          <ac:chgData name="Aled James" userId="S::aj@ysgolplasmawr.cymru::c099f61c-19bd-4890-903d-4d6fca862045" providerId="AD" clId="Web-{3EB0CC3B-5F53-4484-A0C9-CB6D70C78AA6}" dt="2022-11-13T22:00:40.273" v="30"/>
          <ac:graphicFrameMkLst>
            <pc:docMk/>
            <pc:sldMk cId="419076800" sldId="528"/>
            <ac:graphicFrameMk id="2" creationId="{09678B13-1B6F-45FB-BEB8-D59A651B8271}"/>
          </ac:graphicFrameMkLst>
        </pc:graphicFrameChg>
      </pc:sldChg>
    </pc:docChg>
  </pc:docChgLst>
  <pc:docChgLst>
    <pc:chgData name="Aled James" userId="S::aj@ysgolplasmawr.cymru::c099f61c-19bd-4890-903d-4d6fca862045" providerId="AD" clId="Web-{2D25BB62-13A3-4705-9C9A-799A613C85FF}"/>
    <pc:docChg chg="modSld sldOrd">
      <pc:chgData name="Aled James" userId="S::aj@ysgolplasmawr.cymru::c099f61c-19bd-4890-903d-4d6fca862045" providerId="AD" clId="Web-{2D25BB62-13A3-4705-9C9A-799A613C85FF}" dt="2022-11-13T21:07:14.010" v="63" actId="20577"/>
      <pc:docMkLst>
        <pc:docMk/>
      </pc:docMkLst>
      <pc:sldChg chg="modSp ord">
        <pc:chgData name="Aled James" userId="S::aj@ysgolplasmawr.cymru::c099f61c-19bd-4890-903d-4d6fca862045" providerId="AD" clId="Web-{2D25BB62-13A3-4705-9C9A-799A613C85FF}" dt="2022-11-13T21:01:42.607" v="2"/>
        <pc:sldMkLst>
          <pc:docMk/>
          <pc:sldMk cId="0" sldId="280"/>
        </pc:sldMkLst>
        <pc:spChg chg="mod">
          <ac:chgData name="Aled James" userId="S::aj@ysgolplasmawr.cymru::c099f61c-19bd-4890-903d-4d6fca862045" providerId="AD" clId="Web-{2D25BB62-13A3-4705-9C9A-799A613C85FF}" dt="2022-11-13T21:01:39.076" v="1" actId="20577"/>
          <ac:spMkLst>
            <pc:docMk/>
            <pc:sldMk cId="0" sldId="280"/>
            <ac:spMk id="12291" creationId="{F3ED779E-4CCC-4834-B2CB-1CF017AEDAC2}"/>
          </ac:spMkLst>
        </pc:spChg>
      </pc:sldChg>
      <pc:sldChg chg="modSp">
        <pc:chgData name="Aled James" userId="S::aj@ysgolplasmawr.cymru::c099f61c-19bd-4890-903d-4d6fca862045" providerId="AD" clId="Web-{2D25BB62-13A3-4705-9C9A-799A613C85FF}" dt="2022-11-13T21:07:14.010" v="63" actId="20577"/>
        <pc:sldMkLst>
          <pc:docMk/>
          <pc:sldMk cId="0" sldId="281"/>
        </pc:sldMkLst>
        <pc:spChg chg="mod">
          <ac:chgData name="Aled James" userId="S::aj@ysgolplasmawr.cymru::c099f61c-19bd-4890-903d-4d6fca862045" providerId="AD" clId="Web-{2D25BB62-13A3-4705-9C9A-799A613C85FF}" dt="2022-11-13T21:04:08.003" v="10" actId="20577"/>
          <ac:spMkLst>
            <pc:docMk/>
            <pc:sldMk cId="0" sldId="281"/>
            <ac:spMk id="38915" creationId="{4AE93873-5697-4754-844C-646B9FDF9D72}"/>
          </ac:spMkLst>
        </pc:spChg>
        <pc:spChg chg="mod">
          <ac:chgData name="Aled James" userId="S::aj@ysgolplasmawr.cymru::c099f61c-19bd-4890-903d-4d6fca862045" providerId="AD" clId="Web-{2D25BB62-13A3-4705-9C9A-799A613C85FF}" dt="2022-11-13T21:06:24.367" v="47" actId="20577"/>
          <ac:spMkLst>
            <pc:docMk/>
            <pc:sldMk cId="0" sldId="281"/>
            <ac:spMk id="38916" creationId="{41EB9AE6-1050-4E71-A666-B5B0C9A6DACD}"/>
          </ac:spMkLst>
        </pc:spChg>
        <pc:spChg chg="mod">
          <ac:chgData name="Aled James" userId="S::aj@ysgolplasmawr.cymru::c099f61c-19bd-4890-903d-4d6fca862045" providerId="AD" clId="Web-{2D25BB62-13A3-4705-9C9A-799A613C85FF}" dt="2022-11-13T21:03:59.909" v="9" actId="20577"/>
          <ac:spMkLst>
            <pc:docMk/>
            <pc:sldMk cId="0" sldId="281"/>
            <ac:spMk id="38917" creationId="{F59F6618-AEF3-4D3A-BB2D-15EC3F49163E}"/>
          </ac:spMkLst>
        </pc:spChg>
        <pc:spChg chg="mod">
          <ac:chgData name="Aled James" userId="S::aj@ysgolplasmawr.cymru::c099f61c-19bd-4890-903d-4d6fca862045" providerId="AD" clId="Web-{2D25BB62-13A3-4705-9C9A-799A613C85FF}" dt="2022-11-13T21:04:29.113" v="17" actId="20577"/>
          <ac:spMkLst>
            <pc:docMk/>
            <pc:sldMk cId="0" sldId="281"/>
            <ac:spMk id="38918" creationId="{ABF01AA7-6DCF-46C3-8A28-4A5553F1A14C}"/>
          </ac:spMkLst>
        </pc:spChg>
        <pc:spChg chg="mod">
          <ac:chgData name="Aled James" userId="S::aj@ysgolplasmawr.cymru::c099f61c-19bd-4890-903d-4d6fca862045" providerId="AD" clId="Web-{2D25BB62-13A3-4705-9C9A-799A613C85FF}" dt="2022-11-13T21:04:26.597" v="14" actId="20577"/>
          <ac:spMkLst>
            <pc:docMk/>
            <pc:sldMk cId="0" sldId="281"/>
            <ac:spMk id="38919" creationId="{2DA58E71-589E-4639-86F5-E36B25D3BF2B}"/>
          </ac:spMkLst>
        </pc:spChg>
        <pc:spChg chg="mod">
          <ac:chgData name="Aled James" userId="S::aj@ysgolplasmawr.cymru::c099f61c-19bd-4890-903d-4d6fca862045" providerId="AD" clId="Web-{2D25BB62-13A3-4705-9C9A-799A613C85FF}" dt="2022-11-13T21:05:05.396" v="23" actId="20577"/>
          <ac:spMkLst>
            <pc:docMk/>
            <pc:sldMk cId="0" sldId="281"/>
            <ac:spMk id="38920" creationId="{FE57B8C2-14C1-422A-912F-76D35325142D}"/>
          </ac:spMkLst>
        </pc:spChg>
        <pc:spChg chg="mod">
          <ac:chgData name="Aled James" userId="S::aj@ysgolplasmawr.cymru::c099f61c-19bd-4890-903d-4d6fca862045" providerId="AD" clId="Web-{2D25BB62-13A3-4705-9C9A-799A613C85FF}" dt="2022-11-13T21:06:04.742" v="46" actId="20577"/>
          <ac:spMkLst>
            <pc:docMk/>
            <pc:sldMk cId="0" sldId="281"/>
            <ac:spMk id="38921" creationId="{50713D7E-4D1D-4215-9A40-2CA9F7DB58E9}"/>
          </ac:spMkLst>
        </pc:spChg>
        <pc:spChg chg="mod">
          <ac:chgData name="Aled James" userId="S::aj@ysgolplasmawr.cymru::c099f61c-19bd-4890-903d-4d6fca862045" providerId="AD" clId="Web-{2D25BB62-13A3-4705-9C9A-799A613C85FF}" dt="2022-11-13T21:04:11.316" v="11" actId="20577"/>
          <ac:spMkLst>
            <pc:docMk/>
            <pc:sldMk cId="0" sldId="281"/>
            <ac:spMk id="38922" creationId="{9E50AF3A-D796-41D8-A442-27A0A4E174A5}"/>
          </ac:spMkLst>
        </pc:spChg>
        <pc:spChg chg="mod">
          <ac:chgData name="Aled James" userId="S::aj@ysgolplasmawr.cymru::c099f61c-19bd-4890-903d-4d6fca862045" providerId="AD" clId="Web-{2D25BB62-13A3-4705-9C9A-799A613C85FF}" dt="2022-11-13T21:07:02.994" v="61" actId="1076"/>
          <ac:spMkLst>
            <pc:docMk/>
            <pc:sldMk cId="0" sldId="281"/>
            <ac:spMk id="38923" creationId="{FE32BEF9-0AD1-48B2-A36A-625B952433D2}"/>
          </ac:spMkLst>
        </pc:spChg>
        <pc:spChg chg="mod">
          <ac:chgData name="Aled James" userId="S::aj@ysgolplasmawr.cymru::c099f61c-19bd-4890-903d-4d6fca862045" providerId="AD" clId="Web-{2D25BB62-13A3-4705-9C9A-799A613C85FF}" dt="2022-11-13T21:05:21.584" v="29" actId="20577"/>
          <ac:spMkLst>
            <pc:docMk/>
            <pc:sldMk cId="0" sldId="281"/>
            <ac:spMk id="38924" creationId="{114A59EA-549F-4C7E-B830-5DF56450FB76}"/>
          </ac:spMkLst>
        </pc:spChg>
        <pc:spChg chg="mod">
          <ac:chgData name="Aled James" userId="S::aj@ysgolplasmawr.cymru::c099f61c-19bd-4890-903d-4d6fca862045" providerId="AD" clId="Web-{2D25BB62-13A3-4705-9C9A-799A613C85FF}" dt="2022-11-13T21:04:38.348" v="18" actId="20577"/>
          <ac:spMkLst>
            <pc:docMk/>
            <pc:sldMk cId="0" sldId="281"/>
            <ac:spMk id="38925" creationId="{44826AA6-9BE2-41F1-9E44-25D35D49563A}"/>
          </ac:spMkLst>
        </pc:spChg>
        <pc:spChg chg="mod">
          <ac:chgData name="Aled James" userId="S::aj@ysgolplasmawr.cymru::c099f61c-19bd-4890-903d-4d6fca862045" providerId="AD" clId="Web-{2D25BB62-13A3-4705-9C9A-799A613C85FF}" dt="2022-11-13T21:06:29.852" v="51" actId="20577"/>
          <ac:spMkLst>
            <pc:docMk/>
            <pc:sldMk cId="0" sldId="281"/>
            <ac:spMk id="38926" creationId="{2642FB3A-05AA-4D36-9B62-F8C0F726BFCC}"/>
          </ac:spMkLst>
        </pc:spChg>
        <pc:spChg chg="mod">
          <ac:chgData name="Aled James" userId="S::aj@ysgolplasmawr.cymru::c099f61c-19bd-4890-903d-4d6fca862045" providerId="AD" clId="Web-{2D25BB62-13A3-4705-9C9A-799A613C85FF}" dt="2022-11-13T21:04:46.583" v="20" actId="20577"/>
          <ac:spMkLst>
            <pc:docMk/>
            <pc:sldMk cId="0" sldId="281"/>
            <ac:spMk id="38929" creationId="{AA11E791-FC69-4C79-8F61-6CE23827224F}"/>
          </ac:spMkLst>
        </pc:spChg>
        <pc:spChg chg="mod">
          <ac:chgData name="Aled James" userId="S::aj@ysgolplasmawr.cymru::c099f61c-19bd-4890-903d-4d6fca862045" providerId="AD" clId="Web-{2D25BB62-13A3-4705-9C9A-799A613C85FF}" dt="2022-11-13T21:07:14.010" v="63" actId="20577"/>
          <ac:spMkLst>
            <pc:docMk/>
            <pc:sldMk cId="0" sldId="281"/>
            <ac:spMk id="38930" creationId="{3FCB9A08-7EEA-4C98-941B-79C2034D753E}"/>
          </ac:spMkLst>
        </pc:spChg>
        <pc:spChg chg="mod">
          <ac:chgData name="Aled James" userId="S::aj@ysgolplasmawr.cymru::c099f61c-19bd-4890-903d-4d6fca862045" providerId="AD" clId="Web-{2D25BB62-13A3-4705-9C9A-799A613C85FF}" dt="2022-11-13T21:05:11.162" v="24" actId="20577"/>
          <ac:spMkLst>
            <pc:docMk/>
            <pc:sldMk cId="0" sldId="281"/>
            <ac:spMk id="38931" creationId="{C8F93D18-406E-4EEC-9C43-F49C5FD18D31}"/>
          </ac:spMkLst>
        </pc:spChg>
        <pc:spChg chg="mod">
          <ac:chgData name="Aled James" userId="S::aj@ysgolplasmawr.cymru::c099f61c-19bd-4890-903d-4d6fca862045" providerId="AD" clId="Web-{2D25BB62-13A3-4705-9C9A-799A613C85FF}" dt="2022-11-13T21:06:34.212" v="52" actId="20577"/>
          <ac:spMkLst>
            <pc:docMk/>
            <pc:sldMk cId="0" sldId="281"/>
            <ac:spMk id="38932" creationId="{A5A9683F-DCA4-481F-9F18-93E4E593DAF4}"/>
          </ac:spMkLst>
        </pc:spChg>
        <pc:spChg chg="mod">
          <ac:chgData name="Aled James" userId="S::aj@ysgolplasmawr.cymru::c099f61c-19bd-4890-903d-4d6fca862045" providerId="AD" clId="Web-{2D25BB62-13A3-4705-9C9A-799A613C85FF}" dt="2022-11-13T21:05:29.084" v="32" actId="20577"/>
          <ac:spMkLst>
            <pc:docMk/>
            <pc:sldMk cId="0" sldId="281"/>
            <ac:spMk id="38933" creationId="{A12F2102-BDCA-47DC-8335-6D7717B7DD3A}"/>
          </ac:spMkLst>
        </pc:spChg>
        <pc:spChg chg="mod">
          <ac:chgData name="Aled James" userId="S::aj@ysgolplasmawr.cymru::c099f61c-19bd-4890-903d-4d6fca862045" providerId="AD" clId="Web-{2D25BB62-13A3-4705-9C9A-799A613C85FF}" dt="2022-11-13T21:04:51.848" v="21" actId="20577"/>
          <ac:spMkLst>
            <pc:docMk/>
            <pc:sldMk cId="0" sldId="281"/>
            <ac:spMk id="38934" creationId="{1EE53FC2-C2FB-4B7F-8C23-4AFF74FBEDB1}"/>
          </ac:spMkLst>
        </pc:spChg>
        <pc:spChg chg="mod">
          <ac:chgData name="Aled James" userId="S::aj@ysgolplasmawr.cymru::c099f61c-19bd-4890-903d-4d6fca862045" providerId="AD" clId="Web-{2D25BB62-13A3-4705-9C9A-799A613C85FF}" dt="2022-11-13T21:05:25.381" v="31" actId="20577"/>
          <ac:spMkLst>
            <pc:docMk/>
            <pc:sldMk cId="0" sldId="281"/>
            <ac:spMk id="38935" creationId="{FC4143E3-8727-4791-96C4-AFC963CBED6E}"/>
          </ac:spMkLst>
        </pc:spChg>
        <pc:spChg chg="mod">
          <ac:chgData name="Aled James" userId="S::aj@ysgolplasmawr.cymru::c099f61c-19bd-4890-903d-4d6fca862045" providerId="AD" clId="Web-{2D25BB62-13A3-4705-9C9A-799A613C85FF}" dt="2022-11-13T21:05:16.474" v="25" actId="20577"/>
          <ac:spMkLst>
            <pc:docMk/>
            <pc:sldMk cId="0" sldId="281"/>
            <ac:spMk id="38936" creationId="{F150B54D-8D92-489F-A566-5F37A9FFEE8E}"/>
          </ac:spMkLst>
        </pc:spChg>
        <pc:spChg chg="mod">
          <ac:chgData name="Aled James" userId="S::aj@ysgolplasmawr.cymru::c099f61c-19bd-4890-903d-4d6fca862045" providerId="AD" clId="Web-{2D25BB62-13A3-4705-9C9A-799A613C85FF}" dt="2022-11-13T21:06:39.274" v="53" actId="20577"/>
          <ac:spMkLst>
            <pc:docMk/>
            <pc:sldMk cId="0" sldId="281"/>
            <ac:spMk id="38937" creationId="{F7E7BBDC-E3E5-41DA-AA29-F0FFA1042FCF}"/>
          </ac:spMkLst>
        </pc:spChg>
        <pc:spChg chg="mod">
          <ac:chgData name="Aled James" userId="S::aj@ysgolplasmawr.cymru::c099f61c-19bd-4890-903d-4d6fca862045" providerId="AD" clId="Web-{2D25BB62-13A3-4705-9C9A-799A613C85FF}" dt="2022-11-13T21:06:43.071" v="55" actId="20577"/>
          <ac:spMkLst>
            <pc:docMk/>
            <pc:sldMk cId="0" sldId="281"/>
            <ac:spMk id="38939" creationId="{1B4573C2-5139-47A9-86D9-70822B05F6F7}"/>
          </ac:spMkLst>
        </pc:spChg>
        <pc:spChg chg="mod">
          <ac:chgData name="Aled James" userId="S::aj@ysgolplasmawr.cymru::c099f61c-19bd-4890-903d-4d6fca862045" providerId="AD" clId="Web-{2D25BB62-13A3-4705-9C9A-799A613C85FF}" dt="2022-11-13T21:06:00.351" v="44" actId="20577"/>
          <ac:spMkLst>
            <pc:docMk/>
            <pc:sldMk cId="0" sldId="281"/>
            <ac:spMk id="38940" creationId="{33D9EEE3-7B20-4223-8D2B-AB4C39051BF3}"/>
          </ac:spMkLst>
        </pc:spChg>
        <pc:spChg chg="mod">
          <ac:chgData name="Aled James" userId="S::aj@ysgolplasmawr.cymru::c099f61c-19bd-4890-903d-4d6fca862045" providerId="AD" clId="Web-{2D25BB62-13A3-4705-9C9A-799A613C85FF}" dt="2022-11-13T21:05:56.585" v="41" actId="20577"/>
          <ac:spMkLst>
            <pc:docMk/>
            <pc:sldMk cId="0" sldId="281"/>
            <ac:spMk id="38941" creationId="{6CD669BC-EAF8-4433-8F51-4FB39C471114}"/>
          </ac:spMkLst>
        </pc:spChg>
        <pc:spChg chg="mod">
          <ac:chgData name="Aled James" userId="S::aj@ysgolplasmawr.cymru::c099f61c-19bd-4890-903d-4d6fca862045" providerId="AD" clId="Web-{2D25BB62-13A3-4705-9C9A-799A613C85FF}" dt="2022-11-13T21:05:53.319" v="38" actId="20577"/>
          <ac:spMkLst>
            <pc:docMk/>
            <pc:sldMk cId="0" sldId="281"/>
            <ac:spMk id="38942" creationId="{D13DDA7F-F76B-417E-B524-B8F156B17CD8}"/>
          </ac:spMkLst>
        </pc:spChg>
        <pc:spChg chg="mod">
          <ac:chgData name="Aled James" userId="S::aj@ysgolplasmawr.cymru::c099f61c-19bd-4890-903d-4d6fca862045" providerId="AD" clId="Web-{2D25BB62-13A3-4705-9C9A-799A613C85FF}" dt="2022-11-13T21:05:43.382" v="37" actId="20577"/>
          <ac:spMkLst>
            <pc:docMk/>
            <pc:sldMk cId="0" sldId="281"/>
            <ac:spMk id="38943" creationId="{D04B96FC-FB20-4B77-9E50-5B9208F6EDD8}"/>
          </ac:spMkLst>
        </pc:spChg>
        <pc:spChg chg="mod">
          <ac:chgData name="Aled James" userId="S::aj@ysgolplasmawr.cymru::c099f61c-19bd-4890-903d-4d6fca862045" providerId="AD" clId="Web-{2D25BB62-13A3-4705-9C9A-799A613C85FF}" dt="2022-11-13T21:05:38.241" v="36" actId="20577"/>
          <ac:spMkLst>
            <pc:docMk/>
            <pc:sldMk cId="0" sldId="281"/>
            <ac:spMk id="38944" creationId="{8FED408D-81FB-4CF4-9EAE-76B9BE13231A}"/>
          </ac:spMkLst>
        </pc:spChg>
        <pc:spChg chg="mod">
          <ac:chgData name="Aled James" userId="S::aj@ysgolplasmawr.cymru::c099f61c-19bd-4890-903d-4d6fca862045" providerId="AD" clId="Web-{2D25BB62-13A3-4705-9C9A-799A613C85FF}" dt="2022-11-13T21:05:34.573" v="33" actId="20577"/>
          <ac:spMkLst>
            <pc:docMk/>
            <pc:sldMk cId="0" sldId="281"/>
            <ac:spMk id="38945" creationId="{82A82F2B-658E-4443-9A3C-EA66B3E79A23}"/>
          </ac:spMkLst>
        </pc:spChg>
        <pc:spChg chg="mod">
          <ac:chgData name="Aled James" userId="S::aj@ysgolplasmawr.cymru::c099f61c-19bd-4890-903d-4d6fca862045" providerId="AD" clId="Web-{2D25BB62-13A3-4705-9C9A-799A613C85FF}" dt="2022-11-13T21:04:56.927" v="22" actId="20577"/>
          <ac:spMkLst>
            <pc:docMk/>
            <pc:sldMk cId="0" sldId="281"/>
            <ac:spMk id="38946" creationId="{42963AB2-B902-4875-B0B1-3FF78AAF44DA}"/>
          </ac:spMkLst>
        </pc:spChg>
      </pc:sldChg>
      <pc:sldChg chg="modSp">
        <pc:chgData name="Aled James" userId="S::aj@ysgolplasmawr.cymru::c099f61c-19bd-4890-903d-4d6fca862045" providerId="AD" clId="Web-{2D25BB62-13A3-4705-9C9A-799A613C85FF}" dt="2022-11-13T21:03:19.861" v="7" actId="20577"/>
        <pc:sldMkLst>
          <pc:docMk/>
          <pc:sldMk cId="0" sldId="304"/>
        </pc:sldMkLst>
        <pc:spChg chg="mod">
          <ac:chgData name="Aled James" userId="S::aj@ysgolplasmawr.cymru::c099f61c-19bd-4890-903d-4d6fca862045" providerId="AD" clId="Web-{2D25BB62-13A3-4705-9C9A-799A613C85FF}" dt="2022-11-13T21:03:19.861" v="7" actId="20577"/>
          <ac:spMkLst>
            <pc:docMk/>
            <pc:sldMk cId="0" sldId="304"/>
            <ac:spMk id="29703" creationId="{10BC0871-EAE7-4D06-8B6D-A2ECC09D83FE}"/>
          </ac:spMkLst>
        </pc:spChg>
      </pc:sldChg>
      <pc:sldChg chg="addSp delSp modSp mod setBg">
        <pc:chgData name="Aled James" userId="S::aj@ysgolplasmawr.cymru::c099f61c-19bd-4890-903d-4d6fca862045" providerId="AD" clId="Web-{2D25BB62-13A3-4705-9C9A-799A613C85FF}" dt="2022-11-13T21:02:33.343" v="6"/>
        <pc:sldMkLst>
          <pc:docMk/>
          <pc:sldMk cId="0" sldId="315"/>
        </pc:sldMkLst>
        <pc:spChg chg="add">
          <ac:chgData name="Aled James" userId="S::aj@ysgolplasmawr.cymru::c099f61c-19bd-4890-903d-4d6fca862045" providerId="AD" clId="Web-{2D25BB62-13A3-4705-9C9A-799A613C85FF}" dt="2022-11-13T21:02:33.343" v="6"/>
          <ac:spMkLst>
            <pc:docMk/>
            <pc:sldMk cId="0" sldId="315"/>
            <ac:spMk id="7" creationId="{A2509F26-B5DC-4BA7-B476-4CB044237A2E}"/>
          </ac:spMkLst>
        </pc:spChg>
        <pc:spChg chg="add">
          <ac:chgData name="Aled James" userId="S::aj@ysgolplasmawr.cymru::c099f61c-19bd-4890-903d-4d6fca862045" providerId="AD" clId="Web-{2D25BB62-13A3-4705-9C9A-799A613C85FF}" dt="2022-11-13T21:02:33.343" v="6"/>
          <ac:spMkLst>
            <pc:docMk/>
            <pc:sldMk cId="0" sldId="315"/>
            <ac:spMk id="9" creationId="{DB103EB1-B135-4526-B883-33228FC27FF1}"/>
          </ac:spMkLst>
        </pc:spChg>
        <pc:picChg chg="add mod">
          <ac:chgData name="Aled James" userId="S::aj@ysgolplasmawr.cymru::c099f61c-19bd-4890-903d-4d6fca862045" providerId="AD" clId="Web-{2D25BB62-13A3-4705-9C9A-799A613C85FF}" dt="2022-11-13T21:02:33.343" v="6"/>
          <ac:picMkLst>
            <pc:docMk/>
            <pc:sldMk cId="0" sldId="315"/>
            <ac:picMk id="2" creationId="{AD61635F-E885-29EB-7081-A381FE1A9261}"/>
          </ac:picMkLst>
        </pc:picChg>
        <pc:picChg chg="del">
          <ac:chgData name="Aled James" userId="S::aj@ysgolplasmawr.cymru::c099f61c-19bd-4890-903d-4d6fca862045" providerId="AD" clId="Web-{2D25BB62-13A3-4705-9C9A-799A613C85FF}" dt="2022-11-13T21:02:08.874" v="3"/>
          <ac:picMkLst>
            <pc:docMk/>
            <pc:sldMk cId="0" sldId="315"/>
            <ac:picMk id="25602" creationId="{A5BF052E-AD20-4ACD-9801-59A86A28BEED}"/>
          </ac:picMkLst>
        </pc:picChg>
      </pc:sldChg>
      <pc:sldChg chg="addSp modSp mod setBg">
        <pc:chgData name="Aled James" userId="S::aj@ysgolplasmawr.cymru::c099f61c-19bd-4890-903d-4d6fca862045" providerId="AD" clId="Web-{2D25BB62-13A3-4705-9C9A-799A613C85FF}" dt="2022-11-13T21:03:29.377" v="8"/>
        <pc:sldMkLst>
          <pc:docMk/>
          <pc:sldMk cId="0" sldId="321"/>
        </pc:sldMkLst>
        <pc:spChg chg="add">
          <ac:chgData name="Aled James" userId="S::aj@ysgolplasmawr.cymru::c099f61c-19bd-4890-903d-4d6fca862045" providerId="AD" clId="Web-{2D25BB62-13A3-4705-9C9A-799A613C85FF}" dt="2022-11-13T21:03:29.377" v="8"/>
          <ac:spMkLst>
            <pc:docMk/>
            <pc:sldMk cId="0" sldId="321"/>
            <ac:spMk id="31751" creationId="{A2509F26-B5DC-4BA7-B476-4CB044237A2E}"/>
          </ac:spMkLst>
        </pc:spChg>
        <pc:spChg chg="add">
          <ac:chgData name="Aled James" userId="S::aj@ysgolplasmawr.cymru::c099f61c-19bd-4890-903d-4d6fca862045" providerId="AD" clId="Web-{2D25BB62-13A3-4705-9C9A-799A613C85FF}" dt="2022-11-13T21:03:29.377" v="8"/>
          <ac:spMkLst>
            <pc:docMk/>
            <pc:sldMk cId="0" sldId="321"/>
            <ac:spMk id="31753" creationId="{DB103EB1-B135-4526-B883-33228FC27FF1}"/>
          </ac:spMkLst>
        </pc:spChg>
        <pc:picChg chg="mod">
          <ac:chgData name="Aled James" userId="S::aj@ysgolplasmawr.cymru::c099f61c-19bd-4890-903d-4d6fca862045" providerId="AD" clId="Web-{2D25BB62-13A3-4705-9C9A-799A613C85FF}" dt="2022-11-13T21:03:29.377" v="8"/>
          <ac:picMkLst>
            <pc:docMk/>
            <pc:sldMk cId="0" sldId="321"/>
            <ac:picMk id="31746" creationId="{C2D67B23-9663-465E-8BB7-B612193C94B5}"/>
          </ac:picMkLst>
        </pc:picChg>
      </pc:sldChg>
    </pc:docChg>
  </pc:docChgLst>
  <pc:docChgLst>
    <pc:chgData name="Gareth Thomas" userId="S::gt@ysgolplasmawr.cymru::ccf5ff87-2e3c-4408-a740-62909c44d721" providerId="AD" clId="Web-{668158AA-2A45-04ED-5CBF-E8CF580A6662}"/>
    <pc:docChg chg="modSld">
      <pc:chgData name="Gareth Thomas" userId="S::gt@ysgolplasmawr.cymru::ccf5ff87-2e3c-4408-a740-62909c44d721" providerId="AD" clId="Web-{668158AA-2A45-04ED-5CBF-E8CF580A6662}" dt="2022-11-16T14:53:10.454" v="38" actId="20577"/>
      <pc:docMkLst>
        <pc:docMk/>
      </pc:docMkLst>
      <pc:sldChg chg="modSp">
        <pc:chgData name="Gareth Thomas" userId="S::gt@ysgolplasmawr.cymru::ccf5ff87-2e3c-4408-a740-62909c44d721" providerId="AD" clId="Web-{668158AA-2A45-04ED-5CBF-E8CF580A6662}" dt="2022-11-16T14:53:10.454" v="38" actId="20577"/>
        <pc:sldMkLst>
          <pc:docMk/>
          <pc:sldMk cId="0" sldId="257"/>
        </pc:sldMkLst>
        <pc:spChg chg="mod">
          <ac:chgData name="Gareth Thomas" userId="S::gt@ysgolplasmawr.cymru::ccf5ff87-2e3c-4408-a740-62909c44d721" providerId="AD" clId="Web-{668158AA-2A45-04ED-5CBF-E8CF580A6662}" dt="2022-11-16T14:53:10.454" v="38" actId="20577"/>
          <ac:spMkLst>
            <pc:docMk/>
            <pc:sldMk cId="0" sldId="257"/>
            <ac:spMk id="47108" creationId="{4A6CC530-D45F-4861-9F83-B54103839BF2}"/>
          </ac:spMkLst>
        </pc:spChg>
      </pc:sldChg>
    </pc:docChg>
  </pc:docChgLst>
  <pc:docChgLst>
    <pc:chgData name="Gareth Thomas" userId="S::gt@ysgolplasmawr.cymru::ccf5ff87-2e3c-4408-a740-62909c44d721" providerId="AD" clId="Web-{CC7F6240-E7DF-E2C8-B049-FE7BDCF0D68B}"/>
    <pc:docChg chg="modSld">
      <pc:chgData name="Gareth Thomas" userId="S::gt@ysgolplasmawr.cymru::ccf5ff87-2e3c-4408-a740-62909c44d721" providerId="AD" clId="Web-{CC7F6240-E7DF-E2C8-B049-FE7BDCF0D68B}" dt="2021-11-08T14:42:41.846" v="18" actId="1076"/>
      <pc:docMkLst>
        <pc:docMk/>
      </pc:docMkLst>
      <pc:sldChg chg="modSp">
        <pc:chgData name="Gareth Thomas" userId="S::gt@ysgolplasmawr.cymru::ccf5ff87-2e3c-4408-a740-62909c44d721" providerId="AD" clId="Web-{CC7F6240-E7DF-E2C8-B049-FE7BDCF0D68B}" dt="2021-11-08T14:42:41.846" v="18" actId="1076"/>
        <pc:sldMkLst>
          <pc:docMk/>
          <pc:sldMk cId="0" sldId="258"/>
        </pc:sldMkLst>
        <pc:spChg chg="mod">
          <ac:chgData name="Gareth Thomas" userId="S::gt@ysgolplasmawr.cymru::ccf5ff87-2e3c-4408-a740-62909c44d721" providerId="AD" clId="Web-{CC7F6240-E7DF-E2C8-B049-FE7BDCF0D68B}" dt="2021-11-08T14:42:41.846" v="18" actId="1076"/>
          <ac:spMkLst>
            <pc:docMk/>
            <pc:sldMk cId="0" sldId="258"/>
            <ac:spMk id="44038" creationId="{63201FCF-5A8B-494F-82C7-012133C4B3B1}"/>
          </ac:spMkLst>
        </pc:spChg>
      </pc:sldChg>
      <pc:sldChg chg="modSp">
        <pc:chgData name="Gareth Thomas" userId="S::gt@ysgolplasmawr.cymru::ccf5ff87-2e3c-4408-a740-62909c44d721" providerId="AD" clId="Web-{CC7F6240-E7DF-E2C8-B049-FE7BDCF0D68B}" dt="2021-11-08T14:40:06.688" v="5"/>
        <pc:sldMkLst>
          <pc:docMk/>
          <pc:sldMk cId="0" sldId="264"/>
        </pc:sldMkLst>
        <pc:graphicFrameChg chg="mod modGraphic">
          <ac:chgData name="Gareth Thomas" userId="S::gt@ysgolplasmawr.cymru::ccf5ff87-2e3c-4408-a740-62909c44d721" providerId="AD" clId="Web-{CC7F6240-E7DF-E2C8-B049-FE7BDCF0D68B}" dt="2021-11-08T14:40:06.688" v="5"/>
          <ac:graphicFrameMkLst>
            <pc:docMk/>
            <pc:sldMk cId="0" sldId="264"/>
            <ac:graphicFrameMk id="10" creationId="{226DF005-3826-457E-8708-754E0776607D}"/>
          </ac:graphicFrameMkLst>
        </pc:graphicFrameChg>
      </pc:sldChg>
      <pc:sldChg chg="modSp">
        <pc:chgData name="Gareth Thomas" userId="S::gt@ysgolplasmawr.cymru::ccf5ff87-2e3c-4408-a740-62909c44d721" providerId="AD" clId="Web-{CC7F6240-E7DF-E2C8-B049-FE7BDCF0D68B}" dt="2021-11-08T14:41:13.422" v="12" actId="20577"/>
        <pc:sldMkLst>
          <pc:docMk/>
          <pc:sldMk cId="0" sldId="268"/>
        </pc:sldMkLst>
        <pc:spChg chg="mod">
          <ac:chgData name="Gareth Thomas" userId="S::gt@ysgolplasmawr.cymru::ccf5ff87-2e3c-4408-a740-62909c44d721" providerId="AD" clId="Web-{CC7F6240-E7DF-E2C8-B049-FE7BDCF0D68B}" dt="2021-11-08T14:41:13.422" v="12" actId="20577"/>
          <ac:spMkLst>
            <pc:docMk/>
            <pc:sldMk cId="0" sldId="268"/>
            <ac:spMk id="37893" creationId="{7C2DDAB6-4242-4192-9B64-79AAB45838DA}"/>
          </ac:spMkLst>
        </pc:spChg>
      </pc:sldChg>
      <pc:sldChg chg="modSp">
        <pc:chgData name="Gareth Thomas" userId="S::gt@ysgolplasmawr.cymru::ccf5ff87-2e3c-4408-a740-62909c44d721" providerId="AD" clId="Web-{CC7F6240-E7DF-E2C8-B049-FE7BDCF0D68B}" dt="2021-11-08T14:39:34.279" v="0" actId="20577"/>
        <pc:sldMkLst>
          <pc:docMk/>
          <pc:sldMk cId="3939915721" sldId="327"/>
        </pc:sldMkLst>
        <pc:spChg chg="mod">
          <ac:chgData name="Gareth Thomas" userId="S::gt@ysgolplasmawr.cymru::ccf5ff87-2e3c-4408-a740-62909c44d721" providerId="AD" clId="Web-{CC7F6240-E7DF-E2C8-B049-FE7BDCF0D68B}" dt="2021-11-08T14:39:34.279" v="0" actId="20577"/>
          <ac:spMkLst>
            <pc:docMk/>
            <pc:sldMk cId="3939915721" sldId="327"/>
            <ac:spMk id="8" creationId="{980C9F84-4B05-46CE-85B9-4FFB678647A4}"/>
          </ac:spMkLst>
        </pc:spChg>
      </pc:sldChg>
      <pc:sldChg chg="modSp">
        <pc:chgData name="Gareth Thomas" userId="S::gt@ysgolplasmawr.cymru::ccf5ff87-2e3c-4408-a740-62909c44d721" providerId="AD" clId="Web-{CC7F6240-E7DF-E2C8-B049-FE7BDCF0D68B}" dt="2021-11-08T14:39:49.311" v="3" actId="20577"/>
        <pc:sldMkLst>
          <pc:docMk/>
          <pc:sldMk cId="0" sldId="332"/>
        </pc:sldMkLst>
        <pc:spChg chg="mod">
          <ac:chgData name="Gareth Thomas" userId="S::gt@ysgolplasmawr.cymru::ccf5ff87-2e3c-4408-a740-62909c44d721" providerId="AD" clId="Web-{CC7F6240-E7DF-E2C8-B049-FE7BDCF0D68B}" dt="2021-11-08T14:39:49.311" v="3" actId="20577"/>
          <ac:spMkLst>
            <pc:docMk/>
            <pc:sldMk cId="0" sldId="332"/>
            <ac:spMk id="16387" creationId="{66ABA56C-8969-463B-AB33-32215F49BFBD}"/>
          </ac:spMkLst>
        </pc:spChg>
      </pc:sldChg>
    </pc:docChg>
  </pc:docChgLst>
  <pc:docChgLst>
    <pc:chgData name="Catrin Edwards" userId="S::ce@ysgolplasmawr.cymru::04b39b45-fbdf-40bd-b329-56fe84652e5a" providerId="AD" clId="Web-{206B0C76-FBD7-26FA-D907-8AAE8AC785D9}"/>
    <pc:docChg chg="modSld">
      <pc:chgData name="Catrin Edwards" userId="S::ce@ysgolplasmawr.cymru::04b39b45-fbdf-40bd-b329-56fe84652e5a" providerId="AD" clId="Web-{206B0C76-FBD7-26FA-D907-8AAE8AC785D9}" dt="2021-11-11T14:40:56.333" v="13"/>
      <pc:docMkLst>
        <pc:docMk/>
      </pc:docMkLst>
      <pc:sldChg chg="modNotes">
        <pc:chgData name="Catrin Edwards" userId="S::ce@ysgolplasmawr.cymru::04b39b45-fbdf-40bd-b329-56fe84652e5a" providerId="AD" clId="Web-{206B0C76-FBD7-26FA-D907-8AAE8AC785D9}" dt="2021-11-11T14:40:56.333" v="13"/>
        <pc:sldMkLst>
          <pc:docMk/>
          <pc:sldMk cId="0" sldId="264"/>
        </pc:sldMkLst>
      </pc:sldChg>
      <pc:sldChg chg="modNotes">
        <pc:chgData name="Catrin Edwards" userId="S::ce@ysgolplasmawr.cymru::04b39b45-fbdf-40bd-b329-56fe84652e5a" providerId="AD" clId="Web-{206B0C76-FBD7-26FA-D907-8AAE8AC785D9}" dt="2021-11-11T14:39:59.441" v="9"/>
        <pc:sldMkLst>
          <pc:docMk/>
          <pc:sldMk cId="3939915721" sldId="327"/>
        </pc:sldMkLst>
      </pc:sldChg>
      <pc:sldChg chg="modNotes">
        <pc:chgData name="Catrin Edwards" userId="S::ce@ysgolplasmawr.cymru::04b39b45-fbdf-40bd-b329-56fe84652e5a" providerId="AD" clId="Web-{206B0C76-FBD7-26FA-D907-8AAE8AC785D9}" dt="2021-11-11T14:40:18.848" v="11"/>
        <pc:sldMkLst>
          <pc:docMk/>
          <pc:sldMk cId="0" sldId="332"/>
        </pc:sldMkLst>
      </pc:sldChg>
      <pc:sldChg chg="modNotes">
        <pc:chgData name="Catrin Edwards" userId="S::ce@ysgolplasmawr.cymru::04b39b45-fbdf-40bd-b329-56fe84652e5a" providerId="AD" clId="Web-{206B0C76-FBD7-26FA-D907-8AAE8AC785D9}" dt="2021-11-11T14:39:28.456" v="4"/>
        <pc:sldMkLst>
          <pc:docMk/>
          <pc:sldMk cId="0" sldId="334"/>
        </pc:sldMkLst>
      </pc:sldChg>
    </pc:docChg>
  </pc:docChgLst>
  <pc:docChgLst>
    <pc:chgData name="Catrin Edwards" userId="S::ce@ysgolplasmawr.cymru::04b39b45-fbdf-40bd-b329-56fe84652e5a" providerId="AD" clId="Web-{E504AE74-1F59-DD6E-BCF3-F5D9CA6CEE21}"/>
    <pc:docChg chg="modSld">
      <pc:chgData name="Catrin Edwards" userId="S::ce@ysgolplasmawr.cymru::04b39b45-fbdf-40bd-b329-56fe84652e5a" providerId="AD" clId="Web-{E504AE74-1F59-DD6E-BCF3-F5D9CA6CEE21}" dt="2022-11-16T22:18:05.420" v="13"/>
      <pc:docMkLst>
        <pc:docMk/>
      </pc:docMkLst>
      <pc:sldChg chg="modSp">
        <pc:chgData name="Catrin Edwards" userId="S::ce@ysgolplasmawr.cymru::04b39b45-fbdf-40bd-b329-56fe84652e5a" providerId="AD" clId="Web-{E504AE74-1F59-DD6E-BCF3-F5D9CA6CEE21}" dt="2022-11-16T22:18:05.420" v="13"/>
        <pc:sldMkLst>
          <pc:docMk/>
          <pc:sldMk cId="0" sldId="264"/>
        </pc:sldMkLst>
        <pc:graphicFrameChg chg="mod modGraphic">
          <ac:chgData name="Catrin Edwards" userId="S::ce@ysgolplasmawr.cymru::04b39b45-fbdf-40bd-b329-56fe84652e5a" providerId="AD" clId="Web-{E504AE74-1F59-DD6E-BCF3-F5D9CA6CEE21}" dt="2022-11-16T22:18:05.420" v="13"/>
          <ac:graphicFrameMkLst>
            <pc:docMk/>
            <pc:sldMk cId="0" sldId="264"/>
            <ac:graphicFrameMk id="10" creationId="{226DF005-3826-457E-8708-754E0776607D}"/>
          </ac:graphicFrameMkLst>
        </pc:graphicFrameChg>
      </pc:sldChg>
    </pc:docChg>
  </pc:docChgLst>
  <pc:docChgLst>
    <pc:chgData name="Aled James" userId="S::aj@ysgolplasmawr.cymru::c099f61c-19bd-4890-903d-4d6fca862045" providerId="AD" clId="Web-{0CC282D0-D03B-42CD-8BB7-A99E522D3070}"/>
    <pc:docChg chg="modSld">
      <pc:chgData name="Aled James" userId="S::aj@ysgolplasmawr.cymru::c099f61c-19bd-4890-903d-4d6fca862045" providerId="AD" clId="Web-{0CC282D0-D03B-42CD-8BB7-A99E522D3070}" dt="2022-11-08T12:20:49.670" v="104" actId="20577"/>
      <pc:docMkLst>
        <pc:docMk/>
      </pc:docMkLst>
      <pc:sldChg chg="modSp">
        <pc:chgData name="Aled James" userId="S::aj@ysgolplasmawr.cymru::c099f61c-19bd-4890-903d-4d6fca862045" providerId="AD" clId="Web-{0CC282D0-D03B-42CD-8BB7-A99E522D3070}" dt="2022-11-08T12:10:36.278" v="5" actId="20577"/>
        <pc:sldMkLst>
          <pc:docMk/>
          <pc:sldMk cId="0" sldId="261"/>
        </pc:sldMkLst>
        <pc:spChg chg="mod">
          <ac:chgData name="Aled James" userId="S::aj@ysgolplasmawr.cymru::c099f61c-19bd-4890-903d-4d6fca862045" providerId="AD" clId="Web-{0CC282D0-D03B-42CD-8BB7-A99E522D3070}" dt="2022-11-08T12:10:36.278" v="5" actId="20577"/>
          <ac:spMkLst>
            <pc:docMk/>
            <pc:sldMk cId="0" sldId="261"/>
            <ac:spMk id="20485" creationId="{CD0831B2-5538-49C6-90AE-12DA50B9222A}"/>
          </ac:spMkLst>
        </pc:spChg>
      </pc:sldChg>
      <pc:sldChg chg="modSp">
        <pc:chgData name="Aled James" userId="S::aj@ysgolplasmawr.cymru::c099f61c-19bd-4890-903d-4d6fca862045" providerId="AD" clId="Web-{0CC282D0-D03B-42CD-8BB7-A99E522D3070}" dt="2022-11-08T12:18:09.197" v="15" actId="20577"/>
        <pc:sldMkLst>
          <pc:docMk/>
          <pc:sldMk cId="0" sldId="280"/>
        </pc:sldMkLst>
        <pc:spChg chg="mod">
          <ac:chgData name="Aled James" userId="S::aj@ysgolplasmawr.cymru::c099f61c-19bd-4890-903d-4d6fca862045" providerId="AD" clId="Web-{0CC282D0-D03B-42CD-8BB7-A99E522D3070}" dt="2022-11-08T12:18:09.197" v="15" actId="20577"/>
          <ac:spMkLst>
            <pc:docMk/>
            <pc:sldMk cId="0" sldId="280"/>
            <ac:spMk id="12291" creationId="{F3ED779E-4CCC-4834-B2CB-1CF017AEDAC2}"/>
          </ac:spMkLst>
        </pc:spChg>
      </pc:sldChg>
      <pc:sldChg chg="delSp modSp">
        <pc:chgData name="Aled James" userId="S::aj@ysgolplasmawr.cymru::c099f61c-19bd-4890-903d-4d6fca862045" providerId="AD" clId="Web-{0CC282D0-D03B-42CD-8BB7-A99E522D3070}" dt="2022-11-08T12:17:36.258" v="8" actId="20577"/>
        <pc:sldMkLst>
          <pc:docMk/>
          <pc:sldMk cId="0" sldId="281"/>
        </pc:sldMkLst>
        <pc:spChg chg="mod">
          <ac:chgData name="Aled James" userId="S::aj@ysgolplasmawr.cymru::c099f61c-19bd-4890-903d-4d6fca862045" providerId="AD" clId="Web-{0CC282D0-D03B-42CD-8BB7-A99E522D3070}" dt="2022-11-08T12:17:36.258" v="8" actId="20577"/>
          <ac:spMkLst>
            <pc:docMk/>
            <pc:sldMk cId="0" sldId="281"/>
            <ac:spMk id="4" creationId="{9FA60A5A-A746-4DEF-A089-6455D033B24C}"/>
          </ac:spMkLst>
        </pc:spChg>
        <pc:picChg chg="del">
          <ac:chgData name="Aled James" userId="S::aj@ysgolplasmawr.cymru::c099f61c-19bd-4890-903d-4d6fca862045" providerId="AD" clId="Web-{0CC282D0-D03B-42CD-8BB7-A99E522D3070}" dt="2022-11-08T12:10:44.560" v="6"/>
          <ac:picMkLst>
            <pc:docMk/>
            <pc:sldMk cId="0" sldId="281"/>
            <ac:picMk id="11266" creationId="{FCD1C871-E446-4D7E-9862-88F41B10F223}"/>
          </ac:picMkLst>
        </pc:picChg>
      </pc:sldChg>
      <pc:sldChg chg="modSp">
        <pc:chgData name="Aled James" userId="S::aj@ysgolplasmawr.cymru::c099f61c-19bd-4890-903d-4d6fca862045" providerId="AD" clId="Web-{0CC282D0-D03B-42CD-8BB7-A99E522D3070}" dt="2022-11-08T12:18:02.446" v="13" actId="20577"/>
        <pc:sldMkLst>
          <pc:docMk/>
          <pc:sldMk cId="0" sldId="299"/>
        </pc:sldMkLst>
        <pc:spChg chg="mod">
          <ac:chgData name="Aled James" userId="S::aj@ysgolplasmawr.cymru::c099f61c-19bd-4890-903d-4d6fca862045" providerId="AD" clId="Web-{0CC282D0-D03B-42CD-8BB7-A99E522D3070}" dt="2022-11-08T12:18:02.446" v="13" actId="20577"/>
          <ac:spMkLst>
            <pc:docMk/>
            <pc:sldMk cId="0" sldId="299"/>
            <ac:spMk id="10242" creationId="{0C775F3E-D555-4732-9915-9CA6DA27656D}"/>
          </ac:spMkLst>
        </pc:spChg>
      </pc:sldChg>
      <pc:sldChg chg="modSp">
        <pc:chgData name="Aled James" userId="S::aj@ysgolplasmawr.cymru::c099f61c-19bd-4890-903d-4d6fca862045" providerId="AD" clId="Web-{0CC282D0-D03B-42CD-8BB7-A99E522D3070}" dt="2022-11-08T12:10:17.356" v="0" actId="20577"/>
        <pc:sldMkLst>
          <pc:docMk/>
          <pc:sldMk cId="0" sldId="328"/>
        </pc:sldMkLst>
        <pc:spChg chg="mod">
          <ac:chgData name="Aled James" userId="S::aj@ysgolplasmawr.cymru::c099f61c-19bd-4890-903d-4d6fca862045" providerId="AD" clId="Web-{0CC282D0-D03B-42CD-8BB7-A99E522D3070}" dt="2022-11-08T12:10:17.356" v="0" actId="20577"/>
          <ac:spMkLst>
            <pc:docMk/>
            <pc:sldMk cId="0" sldId="328"/>
            <ac:spMk id="3" creationId="{A1CC6979-62DB-4783-8906-0A9EA7871E6D}"/>
          </ac:spMkLst>
        </pc:spChg>
      </pc:sldChg>
      <pc:sldChg chg="modSp">
        <pc:chgData name="Aled James" userId="S::aj@ysgolplasmawr.cymru::c099f61c-19bd-4890-903d-4d6fca862045" providerId="AD" clId="Web-{0CC282D0-D03B-42CD-8BB7-A99E522D3070}" dt="2022-11-08T12:20:49.670" v="104" actId="20577"/>
        <pc:sldMkLst>
          <pc:docMk/>
          <pc:sldMk cId="419076800" sldId="528"/>
        </pc:sldMkLst>
        <pc:spChg chg="mod">
          <ac:chgData name="Aled James" userId="S::aj@ysgolplasmawr.cymru::c099f61c-19bd-4890-903d-4d6fca862045" providerId="AD" clId="Web-{0CC282D0-D03B-42CD-8BB7-A99E522D3070}" dt="2022-11-08T12:20:49.670" v="104" actId="20577"/>
          <ac:spMkLst>
            <pc:docMk/>
            <pc:sldMk cId="419076800" sldId="528"/>
            <ac:spMk id="22532" creationId="{7D934CA0-D08D-4650-BE27-64AA83C784CE}"/>
          </ac:spMkLst>
        </pc:spChg>
        <pc:graphicFrameChg chg="mod modGraphic">
          <ac:chgData name="Aled James" userId="S::aj@ysgolplasmawr.cymru::c099f61c-19bd-4890-903d-4d6fca862045" providerId="AD" clId="Web-{0CC282D0-D03B-42CD-8BB7-A99E522D3070}" dt="2022-11-08T12:20:16.528" v="97"/>
          <ac:graphicFrameMkLst>
            <pc:docMk/>
            <pc:sldMk cId="419076800" sldId="528"/>
            <ac:graphicFrameMk id="2" creationId="{09678B13-1B6F-45FB-BEB8-D59A651B8271}"/>
          </ac:graphicFrameMkLst>
        </pc:graphicFrameChg>
      </pc:sldChg>
    </pc:docChg>
  </pc:docChgLst>
  <pc:docChgLst>
    <pc:chgData name="Aled James" userId="S::aj@ysgolplasmawr.cymru::c099f61c-19bd-4890-903d-4d6fca862045" providerId="AD" clId="Web-{4CE93130-1546-4446-A9AF-49EB76187364}"/>
    <pc:docChg chg="modSld">
      <pc:chgData name="Aled James" userId="S::aj@ysgolplasmawr.cymru::c099f61c-19bd-4890-903d-4d6fca862045" providerId="AD" clId="Web-{4CE93130-1546-4446-A9AF-49EB76187364}" dt="2022-11-17T11:28:01.049" v="16" actId="20577"/>
      <pc:docMkLst>
        <pc:docMk/>
      </pc:docMkLst>
      <pc:sldChg chg="modSp">
        <pc:chgData name="Aled James" userId="S::aj@ysgolplasmawr.cymru::c099f61c-19bd-4890-903d-4d6fca862045" providerId="AD" clId="Web-{4CE93130-1546-4446-A9AF-49EB76187364}" dt="2022-11-17T11:28:01.049" v="16" actId="20577"/>
        <pc:sldMkLst>
          <pc:docMk/>
          <pc:sldMk cId="0" sldId="261"/>
        </pc:sldMkLst>
        <pc:spChg chg="mod">
          <ac:chgData name="Aled James" userId="S::aj@ysgolplasmawr.cymru::c099f61c-19bd-4890-903d-4d6fca862045" providerId="AD" clId="Web-{4CE93130-1546-4446-A9AF-49EB76187364}" dt="2022-11-17T11:28:01.049" v="16" actId="20577"/>
          <ac:spMkLst>
            <pc:docMk/>
            <pc:sldMk cId="0" sldId="261"/>
            <ac:spMk id="20485" creationId="{CD0831B2-5538-49C6-90AE-12DA50B9222A}"/>
          </ac:spMkLst>
        </pc:spChg>
      </pc:sldChg>
      <pc:sldChg chg="modSp">
        <pc:chgData name="Aled James" userId="S::aj@ysgolplasmawr.cymru::c099f61c-19bd-4890-903d-4d6fca862045" providerId="AD" clId="Web-{4CE93130-1546-4446-A9AF-49EB76187364}" dt="2022-11-17T11:26:08.078" v="1" actId="20577"/>
        <pc:sldMkLst>
          <pc:docMk/>
          <pc:sldMk cId="0" sldId="269"/>
        </pc:sldMkLst>
        <pc:spChg chg="mod">
          <ac:chgData name="Aled James" userId="S::aj@ysgolplasmawr.cymru::c099f61c-19bd-4890-903d-4d6fca862045" providerId="AD" clId="Web-{4CE93130-1546-4446-A9AF-49EB76187364}" dt="2022-11-17T11:26:08.078" v="1" actId="20577"/>
          <ac:spMkLst>
            <pc:docMk/>
            <pc:sldMk cId="0" sldId="269"/>
            <ac:spMk id="3" creationId="{2A8B37E0-50C2-4AD2-8155-2CC55C75C6C0}"/>
          </ac:spMkLst>
        </pc:spChg>
      </pc:sldChg>
      <pc:sldChg chg="modSp">
        <pc:chgData name="Aled James" userId="S::aj@ysgolplasmawr.cymru::c099f61c-19bd-4890-903d-4d6fca862045" providerId="AD" clId="Web-{4CE93130-1546-4446-A9AF-49EB76187364}" dt="2022-11-17T11:26:29.813" v="9"/>
        <pc:sldMkLst>
          <pc:docMk/>
          <pc:sldMk cId="0" sldId="322"/>
        </pc:sldMkLst>
        <pc:graphicFrameChg chg="mod modGraphic">
          <ac:chgData name="Aled James" userId="S::aj@ysgolplasmawr.cymru::c099f61c-19bd-4890-903d-4d6fca862045" providerId="AD" clId="Web-{4CE93130-1546-4446-A9AF-49EB76187364}" dt="2022-11-17T11:26:29.813" v="9"/>
          <ac:graphicFrameMkLst>
            <pc:docMk/>
            <pc:sldMk cId="0" sldId="322"/>
            <ac:graphicFrameMk id="2" creationId="{2223A7DE-2E6B-45F2-A2F7-C79DD693B72C}"/>
          </ac:graphicFrameMkLst>
        </pc:graphicFrameChg>
      </pc:sldChg>
      <pc:sldChg chg="addSp delSp">
        <pc:chgData name="Aled James" userId="S::aj@ysgolplasmawr.cymru::c099f61c-19bd-4890-903d-4d6fca862045" providerId="AD" clId="Web-{4CE93130-1546-4446-A9AF-49EB76187364}" dt="2022-11-17T11:27:06.454" v="11"/>
        <pc:sldMkLst>
          <pc:docMk/>
          <pc:sldMk cId="507448579" sldId="535"/>
        </pc:sldMkLst>
        <pc:picChg chg="add del">
          <ac:chgData name="Aled James" userId="S::aj@ysgolplasmawr.cymru::c099f61c-19bd-4890-903d-4d6fca862045" providerId="AD" clId="Web-{4CE93130-1546-4446-A9AF-49EB76187364}" dt="2022-11-17T11:27:06.454" v="11"/>
          <ac:picMkLst>
            <pc:docMk/>
            <pc:sldMk cId="507448579" sldId="535"/>
            <ac:picMk id="2" creationId="{00000000-0000-0000-0000-000000000000}"/>
          </ac:picMkLst>
        </pc:picChg>
      </pc:sldChg>
    </pc:docChg>
  </pc:docChgLst>
  <pc:docChgLst>
    <pc:chgData name="Catrin Edwards" userId="S::ce@ysgolplasmawr.cymru::04b39b45-fbdf-40bd-b329-56fe84652e5a" providerId="AD" clId="Web-{DCF553FE-0504-6072-44A3-6C26D9FF3945}"/>
    <pc:docChg chg="addSld modSld addMainMaster delMainMaster">
      <pc:chgData name="Catrin Edwards" userId="S::ce@ysgolplasmawr.cymru::04b39b45-fbdf-40bd-b329-56fe84652e5a" providerId="AD" clId="Web-{DCF553FE-0504-6072-44A3-6C26D9FF3945}" dt="2022-11-16T15:07:21.033" v="13"/>
      <pc:docMkLst>
        <pc:docMk/>
      </pc:docMkLst>
      <pc:sldChg chg="mod modClrScheme chgLayout">
        <pc:chgData name="Catrin Edwards" userId="S::ce@ysgolplasmawr.cymru::04b39b45-fbdf-40bd-b329-56fe84652e5a" providerId="AD" clId="Web-{DCF553FE-0504-6072-44A3-6C26D9FF3945}" dt="2022-11-16T15:07:21.033" v="13"/>
        <pc:sldMkLst>
          <pc:docMk/>
          <pc:sldMk cId="0" sldId="256"/>
        </pc:sldMkLst>
      </pc:sldChg>
      <pc:sldChg chg="mod modClrScheme chgLayout">
        <pc:chgData name="Catrin Edwards" userId="S::ce@ysgolplasmawr.cymru::04b39b45-fbdf-40bd-b329-56fe84652e5a" providerId="AD" clId="Web-{DCF553FE-0504-6072-44A3-6C26D9FF3945}" dt="2022-11-16T15:07:21.033" v="13"/>
        <pc:sldMkLst>
          <pc:docMk/>
          <pc:sldMk cId="0" sldId="257"/>
        </pc:sldMkLst>
      </pc:sldChg>
      <pc:sldChg chg="mod modClrScheme chgLayout">
        <pc:chgData name="Catrin Edwards" userId="S::ce@ysgolplasmawr.cymru::04b39b45-fbdf-40bd-b329-56fe84652e5a" providerId="AD" clId="Web-{DCF553FE-0504-6072-44A3-6C26D9FF3945}" dt="2022-11-16T15:07:21.033" v="13"/>
        <pc:sldMkLst>
          <pc:docMk/>
          <pc:sldMk cId="0" sldId="258"/>
        </pc:sldMkLst>
      </pc:sldChg>
      <pc:sldChg chg="mod modClrScheme chgLayout">
        <pc:chgData name="Catrin Edwards" userId="S::ce@ysgolplasmawr.cymru::04b39b45-fbdf-40bd-b329-56fe84652e5a" providerId="AD" clId="Web-{DCF553FE-0504-6072-44A3-6C26D9FF3945}" dt="2022-11-16T15:07:21.033" v="13"/>
        <pc:sldMkLst>
          <pc:docMk/>
          <pc:sldMk cId="0" sldId="261"/>
        </pc:sldMkLst>
      </pc:sldChg>
      <pc:sldChg chg="mod modClrScheme chgLayout">
        <pc:chgData name="Catrin Edwards" userId="S::ce@ysgolplasmawr.cymru::04b39b45-fbdf-40bd-b329-56fe84652e5a" providerId="AD" clId="Web-{DCF553FE-0504-6072-44A3-6C26D9FF3945}" dt="2022-11-16T15:07:21.033" v="13"/>
        <pc:sldMkLst>
          <pc:docMk/>
          <pc:sldMk cId="0" sldId="264"/>
        </pc:sldMkLst>
      </pc:sldChg>
      <pc:sldChg chg="mod modClrScheme chgLayout">
        <pc:chgData name="Catrin Edwards" userId="S::ce@ysgolplasmawr.cymru::04b39b45-fbdf-40bd-b329-56fe84652e5a" providerId="AD" clId="Web-{DCF553FE-0504-6072-44A3-6C26D9FF3945}" dt="2022-11-16T15:07:21.033" v="13"/>
        <pc:sldMkLst>
          <pc:docMk/>
          <pc:sldMk cId="0" sldId="268"/>
        </pc:sldMkLst>
      </pc:sldChg>
      <pc:sldChg chg="mod modClrScheme chgLayout">
        <pc:chgData name="Catrin Edwards" userId="S::ce@ysgolplasmawr.cymru::04b39b45-fbdf-40bd-b329-56fe84652e5a" providerId="AD" clId="Web-{DCF553FE-0504-6072-44A3-6C26D9FF3945}" dt="2022-11-16T15:07:21.033" v="13"/>
        <pc:sldMkLst>
          <pc:docMk/>
          <pc:sldMk cId="0" sldId="269"/>
        </pc:sldMkLst>
      </pc:sldChg>
      <pc:sldChg chg="mod modClrScheme chgLayout">
        <pc:chgData name="Catrin Edwards" userId="S::ce@ysgolplasmawr.cymru::04b39b45-fbdf-40bd-b329-56fe84652e5a" providerId="AD" clId="Web-{DCF553FE-0504-6072-44A3-6C26D9FF3945}" dt="2022-11-16T15:07:21.033" v="13"/>
        <pc:sldMkLst>
          <pc:docMk/>
          <pc:sldMk cId="0" sldId="280"/>
        </pc:sldMkLst>
      </pc:sldChg>
      <pc:sldChg chg="mod modClrScheme chgLayout">
        <pc:chgData name="Catrin Edwards" userId="S::ce@ysgolplasmawr.cymru::04b39b45-fbdf-40bd-b329-56fe84652e5a" providerId="AD" clId="Web-{DCF553FE-0504-6072-44A3-6C26D9FF3945}" dt="2022-11-16T15:07:21.033" v="13"/>
        <pc:sldMkLst>
          <pc:docMk/>
          <pc:sldMk cId="0" sldId="281"/>
        </pc:sldMkLst>
      </pc:sldChg>
      <pc:sldChg chg="mod modClrScheme chgLayout">
        <pc:chgData name="Catrin Edwards" userId="S::ce@ysgolplasmawr.cymru::04b39b45-fbdf-40bd-b329-56fe84652e5a" providerId="AD" clId="Web-{DCF553FE-0504-6072-44A3-6C26D9FF3945}" dt="2022-11-16T15:07:21.033" v="13"/>
        <pc:sldMkLst>
          <pc:docMk/>
          <pc:sldMk cId="0" sldId="282"/>
        </pc:sldMkLst>
      </pc:sldChg>
      <pc:sldChg chg="mod modClrScheme chgLayout">
        <pc:chgData name="Catrin Edwards" userId="S::ce@ysgolplasmawr.cymru::04b39b45-fbdf-40bd-b329-56fe84652e5a" providerId="AD" clId="Web-{DCF553FE-0504-6072-44A3-6C26D9FF3945}" dt="2022-11-16T15:07:21.033" v="13"/>
        <pc:sldMkLst>
          <pc:docMk/>
          <pc:sldMk cId="0" sldId="285"/>
        </pc:sldMkLst>
      </pc:sldChg>
      <pc:sldChg chg="mod modClrScheme chgLayout">
        <pc:chgData name="Catrin Edwards" userId="S::ce@ysgolplasmawr.cymru::04b39b45-fbdf-40bd-b329-56fe84652e5a" providerId="AD" clId="Web-{DCF553FE-0504-6072-44A3-6C26D9FF3945}" dt="2022-11-16T15:07:21.033" v="13"/>
        <pc:sldMkLst>
          <pc:docMk/>
          <pc:sldMk cId="0" sldId="293"/>
        </pc:sldMkLst>
      </pc:sldChg>
      <pc:sldChg chg="mod modClrScheme chgLayout">
        <pc:chgData name="Catrin Edwards" userId="S::ce@ysgolplasmawr.cymru::04b39b45-fbdf-40bd-b329-56fe84652e5a" providerId="AD" clId="Web-{DCF553FE-0504-6072-44A3-6C26D9FF3945}" dt="2022-11-16T15:07:21.033" v="13"/>
        <pc:sldMkLst>
          <pc:docMk/>
          <pc:sldMk cId="0" sldId="294"/>
        </pc:sldMkLst>
      </pc:sldChg>
      <pc:sldChg chg="modSp mod modClrScheme chgLayout">
        <pc:chgData name="Catrin Edwards" userId="S::ce@ysgolplasmawr.cymru::04b39b45-fbdf-40bd-b329-56fe84652e5a" providerId="AD" clId="Web-{DCF553FE-0504-6072-44A3-6C26D9FF3945}" dt="2022-11-16T15:07:21.033" v="13"/>
        <pc:sldMkLst>
          <pc:docMk/>
          <pc:sldMk cId="0" sldId="295"/>
        </pc:sldMkLst>
        <pc:spChg chg="mod ord">
          <ac:chgData name="Catrin Edwards" userId="S::ce@ysgolplasmawr.cymru::04b39b45-fbdf-40bd-b329-56fe84652e5a" providerId="AD" clId="Web-{DCF553FE-0504-6072-44A3-6C26D9FF3945}" dt="2022-11-16T15:07:21.033" v="13"/>
          <ac:spMkLst>
            <pc:docMk/>
            <pc:sldMk cId="0" sldId="295"/>
            <ac:spMk id="2" creationId="{B62BEDD5-F56B-4EAD-B6F6-5DF735C5CDFC}"/>
          </ac:spMkLst>
        </pc:spChg>
        <pc:spChg chg="mod ord">
          <ac:chgData name="Catrin Edwards" userId="S::ce@ysgolplasmawr.cymru::04b39b45-fbdf-40bd-b329-56fe84652e5a" providerId="AD" clId="Web-{DCF553FE-0504-6072-44A3-6C26D9FF3945}" dt="2022-11-16T15:07:21.033" v="13"/>
          <ac:spMkLst>
            <pc:docMk/>
            <pc:sldMk cId="0" sldId="295"/>
            <ac:spMk id="17411" creationId="{45E7BD0E-2653-4876-8965-856257BC8F44}"/>
          </ac:spMkLst>
        </pc:spChg>
        <pc:spChg chg="mod ord">
          <ac:chgData name="Catrin Edwards" userId="S::ce@ysgolplasmawr.cymru::04b39b45-fbdf-40bd-b329-56fe84652e5a" providerId="AD" clId="Web-{DCF553FE-0504-6072-44A3-6C26D9FF3945}" dt="2022-11-16T15:07:21.033" v="13"/>
          <ac:spMkLst>
            <pc:docMk/>
            <pc:sldMk cId="0" sldId="295"/>
            <ac:spMk id="17412" creationId="{99D0CEB1-A3C1-47E8-87D4-1FDAACFA014A}"/>
          </ac:spMkLst>
        </pc:spChg>
      </pc:sldChg>
      <pc:sldChg chg="mod modClrScheme chgLayout">
        <pc:chgData name="Catrin Edwards" userId="S::ce@ysgolplasmawr.cymru::04b39b45-fbdf-40bd-b329-56fe84652e5a" providerId="AD" clId="Web-{DCF553FE-0504-6072-44A3-6C26D9FF3945}" dt="2022-11-16T15:07:21.033" v="13"/>
        <pc:sldMkLst>
          <pc:docMk/>
          <pc:sldMk cId="0" sldId="298"/>
        </pc:sldMkLst>
      </pc:sldChg>
      <pc:sldChg chg="modSp mod modClrScheme chgLayout">
        <pc:chgData name="Catrin Edwards" userId="S::ce@ysgolplasmawr.cymru::04b39b45-fbdf-40bd-b329-56fe84652e5a" providerId="AD" clId="Web-{DCF553FE-0504-6072-44A3-6C26D9FF3945}" dt="2022-11-16T15:07:21.033" v="13"/>
        <pc:sldMkLst>
          <pc:docMk/>
          <pc:sldMk cId="0" sldId="299"/>
        </pc:sldMkLst>
        <pc:spChg chg="mod ord">
          <ac:chgData name="Catrin Edwards" userId="S::ce@ysgolplasmawr.cymru::04b39b45-fbdf-40bd-b329-56fe84652e5a" providerId="AD" clId="Web-{DCF553FE-0504-6072-44A3-6C26D9FF3945}" dt="2022-11-16T15:07:21.033" v="13"/>
          <ac:spMkLst>
            <pc:docMk/>
            <pc:sldMk cId="0" sldId="299"/>
            <ac:spMk id="10242" creationId="{0C775F3E-D555-4732-9915-9CA6DA27656D}"/>
          </ac:spMkLst>
        </pc:spChg>
        <pc:graphicFrameChg chg="mod ord">
          <ac:chgData name="Catrin Edwards" userId="S::ce@ysgolplasmawr.cymru::04b39b45-fbdf-40bd-b329-56fe84652e5a" providerId="AD" clId="Web-{DCF553FE-0504-6072-44A3-6C26D9FF3945}" dt="2022-11-16T15:07:21.033" v="13"/>
          <ac:graphicFrameMkLst>
            <pc:docMk/>
            <pc:sldMk cId="0" sldId="299"/>
            <ac:graphicFrameMk id="7" creationId="{4FDE5115-FC62-4BE3-9295-2AEB5D139689}"/>
          </ac:graphicFrameMkLst>
        </pc:graphicFrameChg>
      </pc:sldChg>
      <pc:sldChg chg="modSp mod modClrScheme chgLayout">
        <pc:chgData name="Catrin Edwards" userId="S::ce@ysgolplasmawr.cymru::04b39b45-fbdf-40bd-b329-56fe84652e5a" providerId="AD" clId="Web-{DCF553FE-0504-6072-44A3-6C26D9FF3945}" dt="2022-11-16T15:07:21.033" v="13"/>
        <pc:sldMkLst>
          <pc:docMk/>
          <pc:sldMk cId="0" sldId="304"/>
        </pc:sldMkLst>
        <pc:spChg chg="mod ord">
          <ac:chgData name="Catrin Edwards" userId="S::ce@ysgolplasmawr.cymru::04b39b45-fbdf-40bd-b329-56fe84652e5a" providerId="AD" clId="Web-{DCF553FE-0504-6072-44A3-6C26D9FF3945}" dt="2022-11-16T15:07:21.033" v="13"/>
          <ac:spMkLst>
            <pc:docMk/>
            <pc:sldMk cId="0" sldId="304"/>
            <ac:spMk id="29698" creationId="{D7BC1AB1-B458-40CF-945E-50CB9B32B7C1}"/>
          </ac:spMkLst>
        </pc:spChg>
      </pc:sldChg>
      <pc:sldChg chg="mod modClrScheme chgLayout">
        <pc:chgData name="Catrin Edwards" userId="S::ce@ysgolplasmawr.cymru::04b39b45-fbdf-40bd-b329-56fe84652e5a" providerId="AD" clId="Web-{DCF553FE-0504-6072-44A3-6C26D9FF3945}" dt="2022-11-16T15:07:21.033" v="13"/>
        <pc:sldMkLst>
          <pc:docMk/>
          <pc:sldMk cId="0" sldId="309"/>
        </pc:sldMkLst>
      </pc:sldChg>
      <pc:sldChg chg="mod modClrScheme chgLayout">
        <pc:chgData name="Catrin Edwards" userId="S::ce@ysgolplasmawr.cymru::04b39b45-fbdf-40bd-b329-56fe84652e5a" providerId="AD" clId="Web-{DCF553FE-0504-6072-44A3-6C26D9FF3945}" dt="2022-11-16T15:07:21.033" v="13"/>
        <pc:sldMkLst>
          <pc:docMk/>
          <pc:sldMk cId="0" sldId="312"/>
        </pc:sldMkLst>
      </pc:sldChg>
      <pc:sldChg chg="delSp mod modClrScheme delDesignElem chgLayout">
        <pc:chgData name="Catrin Edwards" userId="S::ce@ysgolplasmawr.cymru::04b39b45-fbdf-40bd-b329-56fe84652e5a" providerId="AD" clId="Web-{DCF553FE-0504-6072-44A3-6C26D9FF3945}" dt="2022-11-16T15:07:21.033" v="13"/>
        <pc:sldMkLst>
          <pc:docMk/>
          <pc:sldMk cId="0" sldId="315"/>
        </pc:sldMkLst>
        <pc:spChg chg="del">
          <ac:chgData name="Catrin Edwards" userId="S::ce@ysgolplasmawr.cymru::04b39b45-fbdf-40bd-b329-56fe84652e5a" providerId="AD" clId="Web-{DCF553FE-0504-6072-44A3-6C26D9FF3945}" dt="2022-11-16T15:07:21.033" v="13"/>
          <ac:spMkLst>
            <pc:docMk/>
            <pc:sldMk cId="0" sldId="315"/>
            <ac:spMk id="7" creationId="{A2509F26-B5DC-4BA7-B476-4CB044237A2E}"/>
          </ac:spMkLst>
        </pc:spChg>
        <pc:spChg chg="del">
          <ac:chgData name="Catrin Edwards" userId="S::ce@ysgolplasmawr.cymru::04b39b45-fbdf-40bd-b329-56fe84652e5a" providerId="AD" clId="Web-{DCF553FE-0504-6072-44A3-6C26D9FF3945}" dt="2022-11-16T15:07:21.033" v="13"/>
          <ac:spMkLst>
            <pc:docMk/>
            <pc:sldMk cId="0" sldId="315"/>
            <ac:spMk id="9" creationId="{DB103EB1-B135-4526-B883-33228FC27FF1}"/>
          </ac:spMkLst>
        </pc:spChg>
      </pc:sldChg>
      <pc:sldChg chg="mod modClrScheme chgLayout">
        <pc:chgData name="Catrin Edwards" userId="S::ce@ysgolplasmawr.cymru::04b39b45-fbdf-40bd-b329-56fe84652e5a" providerId="AD" clId="Web-{DCF553FE-0504-6072-44A3-6C26D9FF3945}" dt="2022-11-16T15:07:21.033" v="13"/>
        <pc:sldMkLst>
          <pc:docMk/>
          <pc:sldMk cId="0" sldId="317"/>
        </pc:sldMkLst>
      </pc:sldChg>
      <pc:sldChg chg="mod modClrScheme chgLayout">
        <pc:chgData name="Catrin Edwards" userId="S::ce@ysgolplasmawr.cymru::04b39b45-fbdf-40bd-b329-56fe84652e5a" providerId="AD" clId="Web-{DCF553FE-0504-6072-44A3-6C26D9FF3945}" dt="2022-11-16T15:07:21.033" v="13"/>
        <pc:sldMkLst>
          <pc:docMk/>
          <pc:sldMk cId="0" sldId="319"/>
        </pc:sldMkLst>
      </pc:sldChg>
      <pc:sldChg chg="mod modClrScheme chgLayout">
        <pc:chgData name="Catrin Edwards" userId="S::ce@ysgolplasmawr.cymru::04b39b45-fbdf-40bd-b329-56fe84652e5a" providerId="AD" clId="Web-{DCF553FE-0504-6072-44A3-6C26D9FF3945}" dt="2022-11-16T15:07:21.033" v="13"/>
        <pc:sldMkLst>
          <pc:docMk/>
          <pc:sldMk cId="0" sldId="320"/>
        </pc:sldMkLst>
      </pc:sldChg>
      <pc:sldChg chg="mod modClrScheme chgLayout">
        <pc:chgData name="Catrin Edwards" userId="S::ce@ysgolplasmawr.cymru::04b39b45-fbdf-40bd-b329-56fe84652e5a" providerId="AD" clId="Web-{DCF553FE-0504-6072-44A3-6C26D9FF3945}" dt="2022-11-16T15:07:21.033" v="13"/>
        <pc:sldMkLst>
          <pc:docMk/>
          <pc:sldMk cId="0" sldId="322"/>
        </pc:sldMkLst>
      </pc:sldChg>
      <pc:sldChg chg="modSp mod modClrScheme chgLayout">
        <pc:chgData name="Catrin Edwards" userId="S::ce@ysgolplasmawr.cymru::04b39b45-fbdf-40bd-b329-56fe84652e5a" providerId="AD" clId="Web-{DCF553FE-0504-6072-44A3-6C26D9FF3945}" dt="2022-11-16T15:07:21.033" v="13"/>
        <pc:sldMkLst>
          <pc:docMk/>
          <pc:sldMk cId="0" sldId="323"/>
        </pc:sldMkLst>
        <pc:spChg chg="mod ord">
          <ac:chgData name="Catrin Edwards" userId="S::ce@ysgolplasmawr.cymru::04b39b45-fbdf-40bd-b329-56fe84652e5a" providerId="AD" clId="Web-{DCF553FE-0504-6072-44A3-6C26D9FF3945}" dt="2022-11-16T15:07:21.033" v="13"/>
          <ac:spMkLst>
            <pc:docMk/>
            <pc:sldMk cId="0" sldId="323"/>
            <ac:spMk id="54274" creationId="{267B1E75-5EEC-4935-A3A3-E306D9415D70}"/>
          </ac:spMkLst>
        </pc:spChg>
      </pc:sldChg>
      <pc:sldChg chg="mod modClrScheme chgLayout">
        <pc:chgData name="Catrin Edwards" userId="S::ce@ysgolplasmawr.cymru::04b39b45-fbdf-40bd-b329-56fe84652e5a" providerId="AD" clId="Web-{DCF553FE-0504-6072-44A3-6C26D9FF3945}" dt="2022-11-16T15:07:21.033" v="13"/>
        <pc:sldMkLst>
          <pc:docMk/>
          <pc:sldMk cId="0" sldId="325"/>
        </pc:sldMkLst>
      </pc:sldChg>
      <pc:sldChg chg="modSp mod modClrScheme chgLayout">
        <pc:chgData name="Catrin Edwards" userId="S::ce@ysgolplasmawr.cymru::04b39b45-fbdf-40bd-b329-56fe84652e5a" providerId="AD" clId="Web-{DCF553FE-0504-6072-44A3-6C26D9FF3945}" dt="2022-11-16T15:07:21.033" v="13"/>
        <pc:sldMkLst>
          <pc:docMk/>
          <pc:sldMk cId="3939915721" sldId="327"/>
        </pc:sldMkLst>
        <pc:spChg chg="mod ord">
          <ac:chgData name="Catrin Edwards" userId="S::ce@ysgolplasmawr.cymru::04b39b45-fbdf-40bd-b329-56fe84652e5a" providerId="AD" clId="Web-{DCF553FE-0504-6072-44A3-6C26D9FF3945}" dt="2022-11-16T15:07:21.033" v="13"/>
          <ac:spMkLst>
            <pc:docMk/>
            <pc:sldMk cId="3939915721" sldId="327"/>
            <ac:spMk id="44034" creationId="{64EDB523-CC0E-461D-B739-8B1727DA2075}"/>
          </ac:spMkLst>
        </pc:spChg>
      </pc:sldChg>
      <pc:sldChg chg="modSp mod modClrScheme chgLayout">
        <pc:chgData name="Catrin Edwards" userId="S::ce@ysgolplasmawr.cymru::04b39b45-fbdf-40bd-b329-56fe84652e5a" providerId="AD" clId="Web-{DCF553FE-0504-6072-44A3-6C26D9FF3945}" dt="2022-11-16T15:07:21.033" v="13"/>
        <pc:sldMkLst>
          <pc:docMk/>
          <pc:sldMk cId="0" sldId="328"/>
        </pc:sldMkLst>
        <pc:graphicFrameChg chg="mod ord">
          <ac:chgData name="Catrin Edwards" userId="S::ce@ysgolplasmawr.cymru::04b39b45-fbdf-40bd-b329-56fe84652e5a" providerId="AD" clId="Web-{DCF553FE-0504-6072-44A3-6C26D9FF3945}" dt="2022-11-16T15:07:21.033" v="13"/>
          <ac:graphicFrameMkLst>
            <pc:docMk/>
            <pc:sldMk cId="0" sldId="328"/>
            <ac:graphicFrameMk id="4" creationId="{C97F32DA-BC74-46BD-93D3-197F73CC01E2}"/>
          </ac:graphicFrameMkLst>
        </pc:graphicFrameChg>
      </pc:sldChg>
      <pc:sldChg chg="modSp mod modClrScheme chgLayout">
        <pc:chgData name="Catrin Edwards" userId="S::ce@ysgolplasmawr.cymru::04b39b45-fbdf-40bd-b329-56fe84652e5a" providerId="AD" clId="Web-{DCF553FE-0504-6072-44A3-6C26D9FF3945}" dt="2022-11-16T15:07:21.033" v="13"/>
        <pc:sldMkLst>
          <pc:docMk/>
          <pc:sldMk cId="0" sldId="332"/>
        </pc:sldMkLst>
        <pc:spChg chg="mod ord">
          <ac:chgData name="Catrin Edwards" userId="S::ce@ysgolplasmawr.cymru::04b39b45-fbdf-40bd-b329-56fe84652e5a" providerId="AD" clId="Web-{DCF553FE-0504-6072-44A3-6C26D9FF3945}" dt="2022-11-16T15:07:21.033" v="13"/>
          <ac:spMkLst>
            <pc:docMk/>
            <pc:sldMk cId="0" sldId="332"/>
            <ac:spMk id="16386" creationId="{37B642DE-3648-4315-9385-BEF1A576495F}"/>
          </ac:spMkLst>
        </pc:spChg>
        <pc:spChg chg="mod ord">
          <ac:chgData name="Catrin Edwards" userId="S::ce@ysgolplasmawr.cymru::04b39b45-fbdf-40bd-b329-56fe84652e5a" providerId="AD" clId="Web-{DCF553FE-0504-6072-44A3-6C26D9FF3945}" dt="2022-11-16T15:07:21.033" v="13"/>
          <ac:spMkLst>
            <pc:docMk/>
            <pc:sldMk cId="0" sldId="332"/>
            <ac:spMk id="16387" creationId="{66ABA56C-8969-463B-AB33-32215F49BFBD}"/>
          </ac:spMkLst>
        </pc:spChg>
      </pc:sldChg>
      <pc:sldChg chg="mod modClrScheme chgLayout">
        <pc:chgData name="Catrin Edwards" userId="S::ce@ysgolplasmawr.cymru::04b39b45-fbdf-40bd-b329-56fe84652e5a" providerId="AD" clId="Web-{DCF553FE-0504-6072-44A3-6C26D9FF3945}" dt="2022-11-16T15:07:21.033" v="13"/>
        <pc:sldMkLst>
          <pc:docMk/>
          <pc:sldMk cId="0" sldId="333"/>
        </pc:sldMkLst>
      </pc:sldChg>
      <pc:sldChg chg="modSp mod modClrScheme chgLayout">
        <pc:chgData name="Catrin Edwards" userId="S::ce@ysgolplasmawr.cymru::04b39b45-fbdf-40bd-b329-56fe84652e5a" providerId="AD" clId="Web-{DCF553FE-0504-6072-44A3-6C26D9FF3945}" dt="2022-11-16T15:07:21.033" v="13"/>
        <pc:sldMkLst>
          <pc:docMk/>
          <pc:sldMk cId="0" sldId="334"/>
        </pc:sldMkLst>
        <pc:spChg chg="mod ord">
          <ac:chgData name="Catrin Edwards" userId="S::ce@ysgolplasmawr.cymru::04b39b45-fbdf-40bd-b329-56fe84652e5a" providerId="AD" clId="Web-{DCF553FE-0504-6072-44A3-6C26D9FF3945}" dt="2022-11-16T15:07:21.033" v="13"/>
          <ac:spMkLst>
            <pc:docMk/>
            <pc:sldMk cId="0" sldId="334"/>
            <ac:spMk id="44034" creationId="{64EDB523-CC0E-461D-B739-8B1727DA2075}"/>
          </ac:spMkLst>
        </pc:spChg>
      </pc:sldChg>
      <pc:sldChg chg="modSp mod modClrScheme chgLayout">
        <pc:chgData name="Catrin Edwards" userId="S::ce@ysgolplasmawr.cymru::04b39b45-fbdf-40bd-b329-56fe84652e5a" providerId="AD" clId="Web-{DCF553FE-0504-6072-44A3-6C26D9FF3945}" dt="2022-11-16T15:07:21.033" v="13"/>
        <pc:sldMkLst>
          <pc:docMk/>
          <pc:sldMk cId="419076800" sldId="528"/>
        </pc:sldMkLst>
        <pc:spChg chg="mod ord">
          <ac:chgData name="Catrin Edwards" userId="S::ce@ysgolplasmawr.cymru::04b39b45-fbdf-40bd-b329-56fe84652e5a" providerId="AD" clId="Web-{DCF553FE-0504-6072-44A3-6C26D9FF3945}" dt="2022-11-16T15:07:21.033" v="13"/>
          <ac:spMkLst>
            <pc:docMk/>
            <pc:sldMk cId="419076800" sldId="528"/>
            <ac:spMk id="22531" creationId="{FF1C475D-09BC-460D-B026-F20C755E8391}"/>
          </ac:spMkLst>
        </pc:spChg>
      </pc:sldChg>
      <pc:sldChg chg="modSp mod modClrScheme chgLayout">
        <pc:chgData name="Catrin Edwards" userId="S::ce@ysgolplasmawr.cymru::04b39b45-fbdf-40bd-b329-56fe84652e5a" providerId="AD" clId="Web-{DCF553FE-0504-6072-44A3-6C26D9FF3945}" dt="2022-11-16T15:07:21.033" v="13"/>
        <pc:sldMkLst>
          <pc:docMk/>
          <pc:sldMk cId="3709090659" sldId="529"/>
        </pc:sldMkLst>
        <pc:spChg chg="mod ord">
          <ac:chgData name="Catrin Edwards" userId="S::ce@ysgolplasmawr.cymru::04b39b45-fbdf-40bd-b329-56fe84652e5a" providerId="AD" clId="Web-{DCF553FE-0504-6072-44A3-6C26D9FF3945}" dt="2022-11-16T15:07:21.033" v="13"/>
          <ac:spMkLst>
            <pc:docMk/>
            <pc:sldMk cId="3709090659" sldId="529"/>
            <ac:spMk id="49154" creationId="{028A86AC-D8C2-4851-9BBD-8E553D1A4471}"/>
          </ac:spMkLst>
        </pc:spChg>
      </pc:sldChg>
      <pc:sldChg chg="mod modClrScheme chgLayout">
        <pc:chgData name="Catrin Edwards" userId="S::ce@ysgolplasmawr.cymru::04b39b45-fbdf-40bd-b329-56fe84652e5a" providerId="AD" clId="Web-{DCF553FE-0504-6072-44A3-6C26D9FF3945}" dt="2022-11-16T15:07:21.033" v="13"/>
        <pc:sldMkLst>
          <pc:docMk/>
          <pc:sldMk cId="1085300695" sldId="530"/>
        </pc:sldMkLst>
      </pc:sldChg>
      <pc:sldChg chg="mod modClrScheme chgLayout">
        <pc:chgData name="Catrin Edwards" userId="S::ce@ysgolplasmawr.cymru::04b39b45-fbdf-40bd-b329-56fe84652e5a" providerId="AD" clId="Web-{DCF553FE-0504-6072-44A3-6C26D9FF3945}" dt="2022-11-16T15:07:21.033" v="13"/>
        <pc:sldMkLst>
          <pc:docMk/>
          <pc:sldMk cId="2896554023" sldId="531"/>
        </pc:sldMkLst>
      </pc:sldChg>
      <pc:sldChg chg="mod modClrScheme chgLayout">
        <pc:chgData name="Catrin Edwards" userId="S::ce@ysgolplasmawr.cymru::04b39b45-fbdf-40bd-b329-56fe84652e5a" providerId="AD" clId="Web-{DCF553FE-0504-6072-44A3-6C26D9FF3945}" dt="2022-11-16T15:07:21.033" v="13"/>
        <pc:sldMkLst>
          <pc:docMk/>
          <pc:sldMk cId="3706431863" sldId="532"/>
        </pc:sldMkLst>
      </pc:sldChg>
      <pc:sldChg chg="mod modClrScheme chgLayout">
        <pc:chgData name="Catrin Edwards" userId="S::ce@ysgolplasmawr.cymru::04b39b45-fbdf-40bd-b329-56fe84652e5a" providerId="AD" clId="Web-{DCF553FE-0504-6072-44A3-6C26D9FF3945}" dt="2022-11-16T15:07:21.033" v="13"/>
        <pc:sldMkLst>
          <pc:docMk/>
          <pc:sldMk cId="2285067643" sldId="533"/>
        </pc:sldMkLst>
      </pc:sldChg>
      <pc:sldChg chg="addSp delSp modSp new mod setBg modClrScheme delDesignElem chgLayout">
        <pc:chgData name="Catrin Edwards" userId="S::ce@ysgolplasmawr.cymru::04b39b45-fbdf-40bd-b329-56fe84652e5a" providerId="AD" clId="Web-{DCF553FE-0504-6072-44A3-6C26D9FF3945}" dt="2022-11-16T15:07:21.033" v="13"/>
        <pc:sldMkLst>
          <pc:docMk/>
          <pc:sldMk cId="2949742303" sldId="534"/>
        </pc:sldMkLst>
        <pc:spChg chg="add mod">
          <ac:chgData name="Catrin Edwards" userId="S::ce@ysgolplasmawr.cymru::04b39b45-fbdf-40bd-b329-56fe84652e5a" providerId="AD" clId="Web-{DCF553FE-0504-6072-44A3-6C26D9FF3945}" dt="2022-11-16T15:07:18.283" v="12" actId="20577"/>
          <ac:spMkLst>
            <pc:docMk/>
            <pc:sldMk cId="2949742303" sldId="534"/>
            <ac:spMk id="5" creationId="{7B416D7A-80FC-2342-9507-A50F8D2417FF}"/>
          </ac:spMkLst>
        </pc:spChg>
        <pc:spChg chg="add del">
          <ac:chgData name="Catrin Edwards" userId="S::ce@ysgolplasmawr.cymru::04b39b45-fbdf-40bd-b329-56fe84652e5a" providerId="AD" clId="Web-{DCF553FE-0504-6072-44A3-6C26D9FF3945}" dt="2022-11-16T15:07:21.033" v="13"/>
          <ac:spMkLst>
            <pc:docMk/>
            <pc:sldMk cId="2949742303" sldId="534"/>
            <ac:spMk id="8" creationId="{F3060C83-F051-4F0E-ABAD-AA0DFC48B218}"/>
          </ac:spMkLst>
        </pc:spChg>
        <pc:spChg chg="add del">
          <ac:chgData name="Catrin Edwards" userId="S::ce@ysgolplasmawr.cymru::04b39b45-fbdf-40bd-b329-56fe84652e5a" providerId="AD" clId="Web-{DCF553FE-0504-6072-44A3-6C26D9FF3945}" dt="2022-11-16T15:07:21.033" v="13"/>
          <ac:spMkLst>
            <pc:docMk/>
            <pc:sldMk cId="2949742303" sldId="534"/>
            <ac:spMk id="10" creationId="{83C98ABE-055B-441F-B07E-44F97F083C39}"/>
          </ac:spMkLst>
        </pc:spChg>
        <pc:spChg chg="add del">
          <ac:chgData name="Catrin Edwards" userId="S::ce@ysgolplasmawr.cymru::04b39b45-fbdf-40bd-b329-56fe84652e5a" providerId="AD" clId="Web-{DCF553FE-0504-6072-44A3-6C26D9FF3945}" dt="2022-11-16T15:07:21.033" v="13"/>
          <ac:spMkLst>
            <pc:docMk/>
            <pc:sldMk cId="2949742303" sldId="534"/>
            <ac:spMk id="12" creationId="{29FDB030-9B49-4CED-8CCD-4D99382388AC}"/>
          </ac:spMkLst>
        </pc:spChg>
        <pc:spChg chg="add del">
          <ac:chgData name="Catrin Edwards" userId="S::ce@ysgolplasmawr.cymru::04b39b45-fbdf-40bd-b329-56fe84652e5a" providerId="AD" clId="Web-{DCF553FE-0504-6072-44A3-6C26D9FF3945}" dt="2022-11-16T15:07:21.033" v="13"/>
          <ac:spMkLst>
            <pc:docMk/>
            <pc:sldMk cId="2949742303" sldId="534"/>
            <ac:spMk id="14" creationId="{3783CA14-24A1-485C-8B30-D6A5D87987AD}"/>
          </ac:spMkLst>
        </pc:spChg>
        <pc:spChg chg="add del">
          <ac:chgData name="Catrin Edwards" userId="S::ce@ysgolplasmawr.cymru::04b39b45-fbdf-40bd-b329-56fe84652e5a" providerId="AD" clId="Web-{DCF553FE-0504-6072-44A3-6C26D9FF3945}" dt="2022-11-16T15:07:21.033" v="13"/>
          <ac:spMkLst>
            <pc:docMk/>
            <pc:sldMk cId="2949742303" sldId="534"/>
            <ac:spMk id="16" creationId="{9A97C86A-04D6-40F7-AE84-31AB43E6A846}"/>
          </ac:spMkLst>
        </pc:spChg>
        <pc:spChg chg="add del">
          <ac:chgData name="Catrin Edwards" userId="S::ce@ysgolplasmawr.cymru::04b39b45-fbdf-40bd-b329-56fe84652e5a" providerId="AD" clId="Web-{DCF553FE-0504-6072-44A3-6C26D9FF3945}" dt="2022-11-16T15:07:21.033" v="13"/>
          <ac:spMkLst>
            <pc:docMk/>
            <pc:sldMk cId="2949742303" sldId="534"/>
            <ac:spMk id="18" creationId="{FF9F2414-84E8-453E-B1F3-389FDE8192D9}"/>
          </ac:spMkLst>
        </pc:spChg>
        <pc:spChg chg="add del">
          <ac:chgData name="Catrin Edwards" userId="S::ce@ysgolplasmawr.cymru::04b39b45-fbdf-40bd-b329-56fe84652e5a" providerId="AD" clId="Web-{DCF553FE-0504-6072-44A3-6C26D9FF3945}" dt="2022-11-16T15:07:21.033" v="13"/>
          <ac:spMkLst>
            <pc:docMk/>
            <pc:sldMk cId="2949742303" sldId="534"/>
            <ac:spMk id="20" creationId="{3ECA69A1-7536-43AC-85EF-C7106179F5ED}"/>
          </ac:spMkLst>
        </pc:spChg>
        <pc:graphicFrameChg chg="add mod modGraphic">
          <ac:chgData name="Catrin Edwards" userId="S::ce@ysgolplasmawr.cymru::04b39b45-fbdf-40bd-b329-56fe84652e5a" providerId="AD" clId="Web-{DCF553FE-0504-6072-44A3-6C26D9FF3945}" dt="2022-11-16T14:47:22.945" v="2"/>
          <ac:graphicFrameMkLst>
            <pc:docMk/>
            <pc:sldMk cId="2949742303" sldId="534"/>
            <ac:graphicFrameMk id="3" creationId="{D659CDC7-6D09-E552-1EB7-F721E0499C1D}"/>
          </ac:graphicFrameMkLst>
        </pc:graphicFrameChg>
      </pc:sldChg>
      <pc:sldMasterChg chg="del delSldLayout">
        <pc:chgData name="Catrin Edwards" userId="S::ce@ysgolplasmawr.cymru::04b39b45-fbdf-40bd-b329-56fe84652e5a" providerId="AD" clId="Web-{DCF553FE-0504-6072-44A3-6C26D9FF3945}" dt="2022-11-16T15:07:21.033" v="13"/>
        <pc:sldMasterMkLst>
          <pc:docMk/>
          <pc:sldMasterMk cId="0" sldId="2147483648"/>
        </pc:sldMasterMkLst>
        <pc:sldLayoutChg chg="del">
          <pc:chgData name="Catrin Edwards" userId="S::ce@ysgolplasmawr.cymru::04b39b45-fbdf-40bd-b329-56fe84652e5a" providerId="AD" clId="Web-{DCF553FE-0504-6072-44A3-6C26D9FF3945}" dt="2022-11-16T15:07:21.033" v="13"/>
          <pc:sldLayoutMkLst>
            <pc:docMk/>
            <pc:sldMasterMk cId="0" sldId="2147483648"/>
            <pc:sldLayoutMk cId="3575493691" sldId="2147483883"/>
          </pc:sldLayoutMkLst>
        </pc:sldLayoutChg>
        <pc:sldLayoutChg chg="del">
          <pc:chgData name="Catrin Edwards" userId="S::ce@ysgolplasmawr.cymru::04b39b45-fbdf-40bd-b329-56fe84652e5a" providerId="AD" clId="Web-{DCF553FE-0504-6072-44A3-6C26D9FF3945}" dt="2022-11-16T15:07:21.033" v="13"/>
          <pc:sldLayoutMkLst>
            <pc:docMk/>
            <pc:sldMasterMk cId="0" sldId="2147483648"/>
            <pc:sldLayoutMk cId="2074425939" sldId="2147483884"/>
          </pc:sldLayoutMkLst>
        </pc:sldLayoutChg>
        <pc:sldLayoutChg chg="del">
          <pc:chgData name="Catrin Edwards" userId="S::ce@ysgolplasmawr.cymru::04b39b45-fbdf-40bd-b329-56fe84652e5a" providerId="AD" clId="Web-{DCF553FE-0504-6072-44A3-6C26D9FF3945}" dt="2022-11-16T15:07:21.033" v="13"/>
          <pc:sldLayoutMkLst>
            <pc:docMk/>
            <pc:sldMasterMk cId="0" sldId="2147483648"/>
            <pc:sldLayoutMk cId="3983489636" sldId="2147483885"/>
          </pc:sldLayoutMkLst>
        </pc:sldLayoutChg>
        <pc:sldLayoutChg chg="del">
          <pc:chgData name="Catrin Edwards" userId="S::ce@ysgolplasmawr.cymru::04b39b45-fbdf-40bd-b329-56fe84652e5a" providerId="AD" clId="Web-{DCF553FE-0504-6072-44A3-6C26D9FF3945}" dt="2022-11-16T15:07:21.033" v="13"/>
          <pc:sldLayoutMkLst>
            <pc:docMk/>
            <pc:sldMasterMk cId="0" sldId="2147483648"/>
            <pc:sldLayoutMk cId="89857139" sldId="2147483886"/>
          </pc:sldLayoutMkLst>
        </pc:sldLayoutChg>
        <pc:sldLayoutChg chg="del">
          <pc:chgData name="Catrin Edwards" userId="S::ce@ysgolplasmawr.cymru::04b39b45-fbdf-40bd-b329-56fe84652e5a" providerId="AD" clId="Web-{DCF553FE-0504-6072-44A3-6C26D9FF3945}" dt="2022-11-16T15:07:21.033" v="13"/>
          <pc:sldLayoutMkLst>
            <pc:docMk/>
            <pc:sldMasterMk cId="0" sldId="2147483648"/>
            <pc:sldLayoutMk cId="163488128" sldId="2147483887"/>
          </pc:sldLayoutMkLst>
        </pc:sldLayoutChg>
        <pc:sldLayoutChg chg="del">
          <pc:chgData name="Catrin Edwards" userId="S::ce@ysgolplasmawr.cymru::04b39b45-fbdf-40bd-b329-56fe84652e5a" providerId="AD" clId="Web-{DCF553FE-0504-6072-44A3-6C26D9FF3945}" dt="2022-11-16T15:07:21.033" v="13"/>
          <pc:sldLayoutMkLst>
            <pc:docMk/>
            <pc:sldMasterMk cId="0" sldId="2147483648"/>
            <pc:sldLayoutMk cId="943729598" sldId="2147483888"/>
          </pc:sldLayoutMkLst>
        </pc:sldLayoutChg>
        <pc:sldLayoutChg chg="del">
          <pc:chgData name="Catrin Edwards" userId="S::ce@ysgolplasmawr.cymru::04b39b45-fbdf-40bd-b329-56fe84652e5a" providerId="AD" clId="Web-{DCF553FE-0504-6072-44A3-6C26D9FF3945}" dt="2022-11-16T15:07:21.033" v="13"/>
          <pc:sldLayoutMkLst>
            <pc:docMk/>
            <pc:sldMasterMk cId="0" sldId="2147483648"/>
            <pc:sldLayoutMk cId="484704534" sldId="2147483889"/>
          </pc:sldLayoutMkLst>
        </pc:sldLayoutChg>
        <pc:sldLayoutChg chg="del">
          <pc:chgData name="Catrin Edwards" userId="S::ce@ysgolplasmawr.cymru::04b39b45-fbdf-40bd-b329-56fe84652e5a" providerId="AD" clId="Web-{DCF553FE-0504-6072-44A3-6C26D9FF3945}" dt="2022-11-16T15:07:21.033" v="13"/>
          <pc:sldLayoutMkLst>
            <pc:docMk/>
            <pc:sldMasterMk cId="0" sldId="2147483648"/>
            <pc:sldLayoutMk cId="737749583" sldId="2147483890"/>
          </pc:sldLayoutMkLst>
        </pc:sldLayoutChg>
        <pc:sldLayoutChg chg="del">
          <pc:chgData name="Catrin Edwards" userId="S::ce@ysgolplasmawr.cymru::04b39b45-fbdf-40bd-b329-56fe84652e5a" providerId="AD" clId="Web-{DCF553FE-0504-6072-44A3-6C26D9FF3945}" dt="2022-11-16T15:07:21.033" v="13"/>
          <pc:sldLayoutMkLst>
            <pc:docMk/>
            <pc:sldMasterMk cId="0" sldId="2147483648"/>
            <pc:sldLayoutMk cId="3194649608" sldId="2147483891"/>
          </pc:sldLayoutMkLst>
        </pc:sldLayoutChg>
        <pc:sldLayoutChg chg="del">
          <pc:chgData name="Catrin Edwards" userId="S::ce@ysgolplasmawr.cymru::04b39b45-fbdf-40bd-b329-56fe84652e5a" providerId="AD" clId="Web-{DCF553FE-0504-6072-44A3-6C26D9FF3945}" dt="2022-11-16T15:07:21.033" v="13"/>
          <pc:sldLayoutMkLst>
            <pc:docMk/>
            <pc:sldMasterMk cId="0" sldId="2147483648"/>
            <pc:sldLayoutMk cId="1113162655" sldId="2147483892"/>
          </pc:sldLayoutMkLst>
        </pc:sldLayoutChg>
        <pc:sldLayoutChg chg="del">
          <pc:chgData name="Catrin Edwards" userId="S::ce@ysgolplasmawr.cymru::04b39b45-fbdf-40bd-b329-56fe84652e5a" providerId="AD" clId="Web-{DCF553FE-0504-6072-44A3-6C26D9FF3945}" dt="2022-11-16T15:07:21.033" v="13"/>
          <pc:sldLayoutMkLst>
            <pc:docMk/>
            <pc:sldMasterMk cId="0" sldId="2147483648"/>
            <pc:sldLayoutMk cId="1082603823" sldId="2147483893"/>
          </pc:sldLayoutMkLst>
        </pc:sldLayoutChg>
        <pc:sldLayoutChg chg="del">
          <pc:chgData name="Catrin Edwards" userId="S::ce@ysgolplasmawr.cymru::04b39b45-fbdf-40bd-b329-56fe84652e5a" providerId="AD" clId="Web-{DCF553FE-0504-6072-44A3-6C26D9FF3945}" dt="2022-11-16T15:07:21.033" v="13"/>
          <pc:sldLayoutMkLst>
            <pc:docMk/>
            <pc:sldMasterMk cId="0" sldId="2147483648"/>
            <pc:sldLayoutMk cId="2315527952" sldId="2147483894"/>
          </pc:sldLayoutMkLst>
        </pc:sldLayoutChg>
        <pc:sldLayoutChg chg="del">
          <pc:chgData name="Catrin Edwards" userId="S::ce@ysgolplasmawr.cymru::04b39b45-fbdf-40bd-b329-56fe84652e5a" providerId="AD" clId="Web-{DCF553FE-0504-6072-44A3-6C26D9FF3945}" dt="2022-11-16T15:07:21.033" v="13"/>
          <pc:sldLayoutMkLst>
            <pc:docMk/>
            <pc:sldMasterMk cId="0" sldId="2147483648"/>
            <pc:sldLayoutMk cId="3126647027" sldId="2147483895"/>
          </pc:sldLayoutMkLst>
        </pc:sldLayoutChg>
      </pc:sldMasterChg>
      <pc:sldMasterChg chg="add addSldLayout modSldLayout">
        <pc:chgData name="Catrin Edwards" userId="S::ce@ysgolplasmawr.cymru::04b39b45-fbdf-40bd-b329-56fe84652e5a" providerId="AD" clId="Web-{DCF553FE-0504-6072-44A3-6C26D9FF3945}" dt="2022-11-16T15:07:21.033" v="13"/>
        <pc:sldMasterMkLst>
          <pc:docMk/>
          <pc:sldMasterMk cId="985949897" sldId="2147483896"/>
        </pc:sldMasterMkLst>
        <pc:sldLayoutChg chg="add mod replId">
          <pc:chgData name="Catrin Edwards" userId="S::ce@ysgolplasmawr.cymru::04b39b45-fbdf-40bd-b329-56fe84652e5a" providerId="AD" clId="Web-{DCF553FE-0504-6072-44A3-6C26D9FF3945}" dt="2022-11-16T15:07:21.033" v="13"/>
          <pc:sldLayoutMkLst>
            <pc:docMk/>
            <pc:sldMasterMk cId="985949897" sldId="2147483896"/>
            <pc:sldLayoutMk cId="35812802" sldId="2147483897"/>
          </pc:sldLayoutMkLst>
        </pc:sldLayoutChg>
        <pc:sldLayoutChg chg="add mod replId">
          <pc:chgData name="Catrin Edwards" userId="S::ce@ysgolplasmawr.cymru::04b39b45-fbdf-40bd-b329-56fe84652e5a" providerId="AD" clId="Web-{DCF553FE-0504-6072-44A3-6C26D9FF3945}" dt="2022-11-16T15:07:21.033" v="13"/>
          <pc:sldLayoutMkLst>
            <pc:docMk/>
            <pc:sldMasterMk cId="985949897" sldId="2147483896"/>
            <pc:sldLayoutMk cId="1563860341" sldId="2147483898"/>
          </pc:sldLayoutMkLst>
        </pc:sldLayoutChg>
        <pc:sldLayoutChg chg="add mod replId">
          <pc:chgData name="Catrin Edwards" userId="S::ce@ysgolplasmawr.cymru::04b39b45-fbdf-40bd-b329-56fe84652e5a" providerId="AD" clId="Web-{DCF553FE-0504-6072-44A3-6C26D9FF3945}" dt="2022-11-16T15:07:21.033" v="13"/>
          <pc:sldLayoutMkLst>
            <pc:docMk/>
            <pc:sldMasterMk cId="985949897" sldId="2147483896"/>
            <pc:sldLayoutMk cId="1429044108" sldId="2147483899"/>
          </pc:sldLayoutMkLst>
        </pc:sldLayoutChg>
        <pc:sldLayoutChg chg="add mod replId">
          <pc:chgData name="Catrin Edwards" userId="S::ce@ysgolplasmawr.cymru::04b39b45-fbdf-40bd-b329-56fe84652e5a" providerId="AD" clId="Web-{DCF553FE-0504-6072-44A3-6C26D9FF3945}" dt="2022-11-16T15:07:21.033" v="13"/>
          <pc:sldLayoutMkLst>
            <pc:docMk/>
            <pc:sldMasterMk cId="985949897" sldId="2147483896"/>
            <pc:sldLayoutMk cId="3482831546" sldId="2147483900"/>
          </pc:sldLayoutMkLst>
        </pc:sldLayoutChg>
        <pc:sldLayoutChg chg="add mod replId">
          <pc:chgData name="Catrin Edwards" userId="S::ce@ysgolplasmawr.cymru::04b39b45-fbdf-40bd-b329-56fe84652e5a" providerId="AD" clId="Web-{DCF553FE-0504-6072-44A3-6C26D9FF3945}" dt="2022-11-16T15:07:21.033" v="13"/>
          <pc:sldLayoutMkLst>
            <pc:docMk/>
            <pc:sldMasterMk cId="985949897" sldId="2147483896"/>
            <pc:sldLayoutMk cId="2298056573" sldId="2147483901"/>
          </pc:sldLayoutMkLst>
        </pc:sldLayoutChg>
        <pc:sldLayoutChg chg="add mod replId">
          <pc:chgData name="Catrin Edwards" userId="S::ce@ysgolplasmawr.cymru::04b39b45-fbdf-40bd-b329-56fe84652e5a" providerId="AD" clId="Web-{DCF553FE-0504-6072-44A3-6C26D9FF3945}" dt="2022-11-16T15:07:21.033" v="13"/>
          <pc:sldLayoutMkLst>
            <pc:docMk/>
            <pc:sldMasterMk cId="985949897" sldId="2147483896"/>
            <pc:sldLayoutMk cId="1558576310" sldId="2147483902"/>
          </pc:sldLayoutMkLst>
        </pc:sldLayoutChg>
        <pc:sldLayoutChg chg="add mod replId">
          <pc:chgData name="Catrin Edwards" userId="S::ce@ysgolplasmawr.cymru::04b39b45-fbdf-40bd-b329-56fe84652e5a" providerId="AD" clId="Web-{DCF553FE-0504-6072-44A3-6C26D9FF3945}" dt="2022-11-16T15:07:21.033" v="13"/>
          <pc:sldLayoutMkLst>
            <pc:docMk/>
            <pc:sldMasterMk cId="985949897" sldId="2147483896"/>
            <pc:sldLayoutMk cId="494838411" sldId="2147483903"/>
          </pc:sldLayoutMkLst>
        </pc:sldLayoutChg>
        <pc:sldLayoutChg chg="add mod replId">
          <pc:chgData name="Catrin Edwards" userId="S::ce@ysgolplasmawr.cymru::04b39b45-fbdf-40bd-b329-56fe84652e5a" providerId="AD" clId="Web-{DCF553FE-0504-6072-44A3-6C26D9FF3945}" dt="2022-11-16T15:07:21.033" v="13"/>
          <pc:sldLayoutMkLst>
            <pc:docMk/>
            <pc:sldMasterMk cId="985949897" sldId="2147483896"/>
            <pc:sldLayoutMk cId="2353402312" sldId="2147483904"/>
          </pc:sldLayoutMkLst>
        </pc:sldLayoutChg>
        <pc:sldLayoutChg chg="add mod replId">
          <pc:chgData name="Catrin Edwards" userId="S::ce@ysgolplasmawr.cymru::04b39b45-fbdf-40bd-b329-56fe84652e5a" providerId="AD" clId="Web-{DCF553FE-0504-6072-44A3-6C26D9FF3945}" dt="2022-11-16T15:07:21.033" v="13"/>
          <pc:sldLayoutMkLst>
            <pc:docMk/>
            <pc:sldMasterMk cId="985949897" sldId="2147483896"/>
            <pc:sldLayoutMk cId="3150454249" sldId="2147483905"/>
          </pc:sldLayoutMkLst>
        </pc:sldLayoutChg>
        <pc:sldLayoutChg chg="add mod replId">
          <pc:chgData name="Catrin Edwards" userId="S::ce@ysgolplasmawr.cymru::04b39b45-fbdf-40bd-b329-56fe84652e5a" providerId="AD" clId="Web-{DCF553FE-0504-6072-44A3-6C26D9FF3945}" dt="2022-11-16T15:07:21.033" v="13"/>
          <pc:sldLayoutMkLst>
            <pc:docMk/>
            <pc:sldMasterMk cId="985949897" sldId="2147483896"/>
            <pc:sldLayoutMk cId="790959734" sldId="2147483906"/>
          </pc:sldLayoutMkLst>
        </pc:sldLayoutChg>
        <pc:sldLayoutChg chg="add mod replId">
          <pc:chgData name="Catrin Edwards" userId="S::ce@ysgolplasmawr.cymru::04b39b45-fbdf-40bd-b329-56fe84652e5a" providerId="AD" clId="Web-{DCF553FE-0504-6072-44A3-6C26D9FF3945}" dt="2022-11-16T15:07:21.033" v="13"/>
          <pc:sldLayoutMkLst>
            <pc:docMk/>
            <pc:sldMasterMk cId="985949897" sldId="2147483896"/>
            <pc:sldLayoutMk cId="3060454281" sldId="2147483907"/>
          </pc:sldLayoutMkLst>
        </pc:sldLayoutChg>
        <pc:sldLayoutChg chg="add mod replId">
          <pc:chgData name="Catrin Edwards" userId="S::ce@ysgolplasmawr.cymru::04b39b45-fbdf-40bd-b329-56fe84652e5a" providerId="AD" clId="Web-{DCF553FE-0504-6072-44A3-6C26D9FF3945}" dt="2022-11-16T15:07:21.033" v="13"/>
          <pc:sldLayoutMkLst>
            <pc:docMk/>
            <pc:sldMasterMk cId="985949897" sldId="2147483896"/>
            <pc:sldLayoutMk cId="2186543" sldId="2147483908"/>
          </pc:sldLayoutMkLst>
        </pc:sldLayoutChg>
        <pc:sldLayoutChg chg="add mod replId">
          <pc:chgData name="Catrin Edwards" userId="S::ce@ysgolplasmawr.cymru::04b39b45-fbdf-40bd-b329-56fe84652e5a" providerId="AD" clId="Web-{DCF553FE-0504-6072-44A3-6C26D9FF3945}" dt="2022-11-16T15:07:21.033" v="13"/>
          <pc:sldLayoutMkLst>
            <pc:docMk/>
            <pc:sldMasterMk cId="985949897" sldId="2147483896"/>
            <pc:sldLayoutMk cId="419472246" sldId="2147483909"/>
          </pc:sldLayoutMkLst>
        </pc:sldLayoutChg>
      </pc:sldMasterChg>
    </pc:docChg>
  </pc:docChgLst>
  <pc:docChgLst>
    <pc:chgData name="Aled James" userId="S::aj@ysgolplasmawr.cymru::c099f61c-19bd-4890-903d-4d6fca862045" providerId="AD" clId="Web-{FD4330BC-E27A-402C-BFBC-5AD123C602D7}"/>
    <pc:docChg chg="modSld">
      <pc:chgData name="Aled James" userId="S::aj@ysgolplasmawr.cymru::c099f61c-19bd-4890-903d-4d6fca862045" providerId="AD" clId="Web-{FD4330BC-E27A-402C-BFBC-5AD123C602D7}" dt="2022-11-17T11:31:29.701" v="11"/>
      <pc:docMkLst>
        <pc:docMk/>
      </pc:docMkLst>
      <pc:sldChg chg="addSp delSp modSp mod setBg">
        <pc:chgData name="Aled James" userId="S::aj@ysgolplasmawr.cymru::c099f61c-19bd-4890-903d-4d6fca862045" providerId="AD" clId="Web-{FD4330BC-E27A-402C-BFBC-5AD123C602D7}" dt="2022-11-17T11:31:29.701" v="11"/>
        <pc:sldMkLst>
          <pc:docMk/>
          <pc:sldMk cId="507448579" sldId="535"/>
        </pc:sldMkLst>
        <pc:spChg chg="add del">
          <ac:chgData name="Aled James" userId="S::aj@ysgolplasmawr.cymru::c099f61c-19bd-4890-903d-4d6fca862045" providerId="AD" clId="Web-{FD4330BC-E27A-402C-BFBC-5AD123C602D7}" dt="2022-11-17T11:31:29.686" v="10"/>
          <ac:spMkLst>
            <pc:docMk/>
            <pc:sldMk cId="507448579" sldId="535"/>
            <ac:spMk id="8" creationId="{F3060C83-F051-4F0E-ABAD-AA0DFC48B218}"/>
          </ac:spMkLst>
        </pc:spChg>
        <pc:spChg chg="add del">
          <ac:chgData name="Aled James" userId="S::aj@ysgolplasmawr.cymru::c099f61c-19bd-4890-903d-4d6fca862045" providerId="AD" clId="Web-{FD4330BC-E27A-402C-BFBC-5AD123C602D7}" dt="2022-11-17T11:31:29.686" v="10"/>
          <ac:spMkLst>
            <pc:docMk/>
            <pc:sldMk cId="507448579" sldId="535"/>
            <ac:spMk id="10" creationId="{83C98ABE-055B-441F-B07E-44F97F083C39}"/>
          </ac:spMkLst>
        </pc:spChg>
        <pc:spChg chg="add del">
          <ac:chgData name="Aled James" userId="S::aj@ysgolplasmawr.cymru::c099f61c-19bd-4890-903d-4d6fca862045" providerId="AD" clId="Web-{FD4330BC-E27A-402C-BFBC-5AD123C602D7}" dt="2022-11-17T11:31:29.686" v="10"/>
          <ac:spMkLst>
            <pc:docMk/>
            <pc:sldMk cId="507448579" sldId="535"/>
            <ac:spMk id="12" creationId="{29FDB030-9B49-4CED-8CCD-4D99382388AC}"/>
          </ac:spMkLst>
        </pc:spChg>
        <pc:spChg chg="add del">
          <ac:chgData name="Aled James" userId="S::aj@ysgolplasmawr.cymru::c099f61c-19bd-4890-903d-4d6fca862045" providerId="AD" clId="Web-{FD4330BC-E27A-402C-BFBC-5AD123C602D7}" dt="2022-11-17T11:31:29.686" v="10"/>
          <ac:spMkLst>
            <pc:docMk/>
            <pc:sldMk cId="507448579" sldId="535"/>
            <ac:spMk id="14" creationId="{3783CA14-24A1-485C-8B30-D6A5D87987AD}"/>
          </ac:spMkLst>
        </pc:spChg>
        <pc:spChg chg="add del">
          <ac:chgData name="Aled James" userId="S::aj@ysgolplasmawr.cymru::c099f61c-19bd-4890-903d-4d6fca862045" providerId="AD" clId="Web-{FD4330BC-E27A-402C-BFBC-5AD123C602D7}" dt="2022-11-17T11:31:29.686" v="10"/>
          <ac:spMkLst>
            <pc:docMk/>
            <pc:sldMk cId="507448579" sldId="535"/>
            <ac:spMk id="16" creationId="{9A97C86A-04D6-40F7-AE84-31AB43E6A846}"/>
          </ac:spMkLst>
        </pc:spChg>
        <pc:spChg chg="add del">
          <ac:chgData name="Aled James" userId="S::aj@ysgolplasmawr.cymru::c099f61c-19bd-4890-903d-4d6fca862045" providerId="AD" clId="Web-{FD4330BC-E27A-402C-BFBC-5AD123C602D7}" dt="2022-11-17T11:31:29.686" v="10"/>
          <ac:spMkLst>
            <pc:docMk/>
            <pc:sldMk cId="507448579" sldId="535"/>
            <ac:spMk id="18" creationId="{FF9F2414-84E8-453E-B1F3-389FDE8192D9}"/>
          </ac:spMkLst>
        </pc:spChg>
        <pc:spChg chg="add del">
          <ac:chgData name="Aled James" userId="S::aj@ysgolplasmawr.cymru::c099f61c-19bd-4890-903d-4d6fca862045" providerId="AD" clId="Web-{FD4330BC-E27A-402C-BFBC-5AD123C602D7}" dt="2022-11-17T11:31:29.686" v="10"/>
          <ac:spMkLst>
            <pc:docMk/>
            <pc:sldMk cId="507448579" sldId="535"/>
            <ac:spMk id="20" creationId="{3ECA69A1-7536-43AC-85EF-C7106179F5ED}"/>
          </ac:spMkLst>
        </pc:spChg>
        <pc:spChg chg="add">
          <ac:chgData name="Aled James" userId="S::aj@ysgolplasmawr.cymru::c099f61c-19bd-4890-903d-4d6fca862045" providerId="AD" clId="Web-{FD4330BC-E27A-402C-BFBC-5AD123C602D7}" dt="2022-11-17T11:31:29.701" v="11"/>
          <ac:spMkLst>
            <pc:docMk/>
            <pc:sldMk cId="507448579" sldId="535"/>
            <ac:spMk id="22" creationId="{B9FF99BD-075F-4761-A995-6FC574BD25EA}"/>
          </ac:spMkLst>
        </pc:spChg>
        <pc:spChg chg="add">
          <ac:chgData name="Aled James" userId="S::aj@ysgolplasmawr.cymru::c099f61c-19bd-4890-903d-4d6fca862045" providerId="AD" clId="Web-{FD4330BC-E27A-402C-BFBC-5AD123C602D7}" dt="2022-11-17T11:31:29.701" v="11"/>
          <ac:spMkLst>
            <pc:docMk/>
            <pc:sldMk cId="507448579" sldId="535"/>
            <ac:spMk id="23" creationId="{A7B21A54-9BA3-4EA9-B460-5A829ADD9051}"/>
          </ac:spMkLst>
        </pc:spChg>
        <pc:spChg chg="add">
          <ac:chgData name="Aled James" userId="S::aj@ysgolplasmawr.cymru::c099f61c-19bd-4890-903d-4d6fca862045" providerId="AD" clId="Web-{FD4330BC-E27A-402C-BFBC-5AD123C602D7}" dt="2022-11-17T11:31:29.701" v="11"/>
          <ac:spMkLst>
            <pc:docMk/>
            <pc:sldMk cId="507448579" sldId="535"/>
            <ac:spMk id="24" creationId="{6FA8F714-B9D8-488A-8CCA-E9948FF913A9}"/>
          </ac:spMkLst>
        </pc:spChg>
        <pc:picChg chg="del">
          <ac:chgData name="Aled James" userId="S::aj@ysgolplasmawr.cymru::c099f61c-19bd-4890-903d-4d6fca862045" providerId="AD" clId="Web-{FD4330BC-E27A-402C-BFBC-5AD123C602D7}" dt="2022-11-17T11:30:54.418" v="0"/>
          <ac:picMkLst>
            <pc:docMk/>
            <pc:sldMk cId="507448579" sldId="535"/>
            <ac:picMk id="2" creationId="{00000000-0000-0000-0000-000000000000}"/>
          </ac:picMkLst>
        </pc:picChg>
        <pc:picChg chg="add mod modCrop">
          <ac:chgData name="Aled James" userId="S::aj@ysgolplasmawr.cymru::c099f61c-19bd-4890-903d-4d6fca862045" providerId="AD" clId="Web-{FD4330BC-E27A-402C-BFBC-5AD123C602D7}" dt="2022-11-17T11:31:29.701" v="11"/>
          <ac:picMkLst>
            <pc:docMk/>
            <pc:sldMk cId="507448579" sldId="535"/>
            <ac:picMk id="3" creationId="{07F6F79B-500F-7F78-1234-8DF4EF3351E0}"/>
          </ac:picMkLst>
        </pc:picChg>
      </pc:sldChg>
    </pc:docChg>
  </pc:docChgLst>
  <pc:docChgLst>
    <pc:chgData name="Gareth Thomas" userId="S::gt@ysgolplasmawr.cymru::ccf5ff87-2e3c-4408-a740-62909c44d721" providerId="AD" clId="Web-{756FF573-E13D-5E82-651C-1A059BB973C9}"/>
    <pc:docChg chg="modSld">
      <pc:chgData name="Gareth Thomas" userId="S::gt@ysgolplasmawr.cymru::ccf5ff87-2e3c-4408-a740-62909c44d721" providerId="AD" clId="Web-{756FF573-E13D-5E82-651C-1A059BB973C9}" dt="2021-11-10T10:15:14.157" v="27" actId="20577"/>
      <pc:docMkLst>
        <pc:docMk/>
      </pc:docMkLst>
      <pc:sldChg chg="modSp">
        <pc:chgData name="Gareth Thomas" userId="S::gt@ysgolplasmawr.cymru::ccf5ff87-2e3c-4408-a740-62909c44d721" providerId="AD" clId="Web-{756FF573-E13D-5E82-651C-1A059BB973C9}" dt="2021-11-10T09:38:07.742" v="11" actId="1076"/>
        <pc:sldMkLst>
          <pc:docMk/>
          <pc:sldMk cId="0" sldId="264"/>
        </pc:sldMkLst>
        <pc:spChg chg="mod">
          <ac:chgData name="Gareth Thomas" userId="S::gt@ysgolplasmawr.cymru::ccf5ff87-2e3c-4408-a740-62909c44d721" providerId="AD" clId="Web-{756FF573-E13D-5E82-651C-1A059BB973C9}" dt="2021-11-10T09:37:15.554" v="1" actId="1076"/>
          <ac:spMkLst>
            <pc:docMk/>
            <pc:sldMk cId="0" sldId="264"/>
            <ac:spMk id="14341" creationId="{E77A9E44-2814-4195-AD27-97AB2566FC2C}"/>
          </ac:spMkLst>
        </pc:spChg>
        <pc:spChg chg="mod">
          <ac:chgData name="Gareth Thomas" userId="S::gt@ysgolplasmawr.cymru::ccf5ff87-2e3c-4408-a740-62909c44d721" providerId="AD" clId="Web-{756FF573-E13D-5E82-651C-1A059BB973C9}" dt="2021-11-10T09:37:31.804" v="5" actId="1076"/>
          <ac:spMkLst>
            <pc:docMk/>
            <pc:sldMk cId="0" sldId="264"/>
            <ac:spMk id="14342" creationId="{5AB3E187-6431-4521-9564-926F4F1D95A5}"/>
          </ac:spMkLst>
        </pc:spChg>
        <pc:graphicFrameChg chg="mod modGraphic">
          <ac:chgData name="Gareth Thomas" userId="S::gt@ysgolplasmawr.cymru::ccf5ff87-2e3c-4408-a740-62909c44d721" providerId="AD" clId="Web-{756FF573-E13D-5E82-651C-1A059BB973C9}" dt="2021-11-10T09:38:07.742" v="11" actId="1076"/>
          <ac:graphicFrameMkLst>
            <pc:docMk/>
            <pc:sldMk cId="0" sldId="264"/>
            <ac:graphicFrameMk id="10" creationId="{226DF005-3826-457E-8708-754E0776607D}"/>
          </ac:graphicFrameMkLst>
        </pc:graphicFrameChg>
      </pc:sldChg>
      <pc:sldChg chg="modSp">
        <pc:chgData name="Gareth Thomas" userId="S::gt@ysgolplasmawr.cymru::ccf5ff87-2e3c-4408-a740-62909c44d721" providerId="AD" clId="Web-{756FF573-E13D-5E82-651C-1A059BB973C9}" dt="2021-11-10T10:15:14.157" v="27" actId="20577"/>
        <pc:sldMkLst>
          <pc:docMk/>
          <pc:sldMk cId="0" sldId="268"/>
        </pc:sldMkLst>
        <pc:spChg chg="mod">
          <ac:chgData name="Gareth Thomas" userId="S::gt@ysgolplasmawr.cymru::ccf5ff87-2e3c-4408-a740-62909c44d721" providerId="AD" clId="Web-{756FF573-E13D-5E82-651C-1A059BB973C9}" dt="2021-11-10T10:15:14.157" v="27" actId="20577"/>
          <ac:spMkLst>
            <pc:docMk/>
            <pc:sldMk cId="0" sldId="268"/>
            <ac:spMk id="37893" creationId="{7C2DDAB6-4242-4192-9B64-79AAB45838DA}"/>
          </ac:spMkLst>
        </pc:spChg>
      </pc:sldChg>
      <pc:sldChg chg="delSp">
        <pc:chgData name="Gareth Thomas" userId="S::gt@ysgolplasmawr.cymru::ccf5ff87-2e3c-4408-a740-62909c44d721" providerId="AD" clId="Web-{756FF573-E13D-5E82-651C-1A059BB973C9}" dt="2021-11-10T09:36:26.990" v="0"/>
        <pc:sldMkLst>
          <pc:docMk/>
          <pc:sldMk cId="0" sldId="282"/>
        </pc:sldMkLst>
        <pc:cxnChg chg="del">
          <ac:chgData name="Gareth Thomas" userId="S::gt@ysgolplasmawr.cymru::ccf5ff87-2e3c-4408-a740-62909c44d721" providerId="AD" clId="Web-{756FF573-E13D-5E82-651C-1A059BB973C9}" dt="2021-11-10T09:36:26.990" v="0"/>
          <ac:cxnSpMkLst>
            <pc:docMk/>
            <pc:sldMk cId="0" sldId="282"/>
            <ac:cxnSpMk id="22" creationId="{219FBCD1-C0A5-4ACB-8E7A-8BC6C75DEB77}"/>
          </ac:cxnSpMkLst>
        </pc:cxnChg>
      </pc:sldChg>
      <pc:sldChg chg="addSp delSp modSp">
        <pc:chgData name="Gareth Thomas" userId="S::gt@ysgolplasmawr.cymru::ccf5ff87-2e3c-4408-a740-62909c44d721" providerId="AD" clId="Web-{756FF573-E13D-5E82-651C-1A059BB973C9}" dt="2021-11-10T09:40:58.778" v="20"/>
        <pc:sldMkLst>
          <pc:docMk/>
          <pc:sldMk cId="0" sldId="304"/>
        </pc:sldMkLst>
        <pc:spChg chg="mod">
          <ac:chgData name="Gareth Thomas" userId="S::gt@ysgolplasmawr.cymru::ccf5ff87-2e3c-4408-a740-62909c44d721" providerId="AD" clId="Web-{756FF573-E13D-5E82-651C-1A059BB973C9}" dt="2021-11-10T09:40:32.699" v="18" actId="14100"/>
          <ac:spMkLst>
            <pc:docMk/>
            <pc:sldMk cId="0" sldId="304"/>
            <ac:spMk id="29698" creationId="{D7BC1AB1-B458-40CF-945E-50CB9B32B7C1}"/>
          </ac:spMkLst>
        </pc:spChg>
        <pc:spChg chg="add del">
          <ac:chgData name="Gareth Thomas" userId="S::gt@ysgolplasmawr.cymru::ccf5ff87-2e3c-4408-a740-62909c44d721" providerId="AD" clId="Web-{756FF573-E13D-5E82-651C-1A059BB973C9}" dt="2021-11-10T09:40:58.778" v="20"/>
          <ac:spMkLst>
            <pc:docMk/>
            <pc:sldMk cId="0" sldId="304"/>
            <ac:spMk id="29699" creationId="{DC49D738-6435-492B-B66D-806AF63D9D14}"/>
          </ac:spMkLst>
        </pc:spChg>
      </pc:sldChg>
      <pc:sldChg chg="modSp">
        <pc:chgData name="Gareth Thomas" userId="S::gt@ysgolplasmawr.cymru::ccf5ff87-2e3c-4408-a740-62909c44d721" providerId="AD" clId="Web-{756FF573-E13D-5E82-651C-1A059BB973C9}" dt="2021-11-10T09:38:35.167" v="15" actId="20577"/>
        <pc:sldMkLst>
          <pc:docMk/>
          <pc:sldMk cId="3709090659" sldId="529"/>
        </pc:sldMkLst>
        <pc:spChg chg="mod">
          <ac:chgData name="Gareth Thomas" userId="S::gt@ysgolplasmawr.cymru::ccf5ff87-2e3c-4408-a740-62909c44d721" providerId="AD" clId="Web-{756FF573-E13D-5E82-651C-1A059BB973C9}" dt="2021-11-10T09:38:35.167" v="15" actId="20577"/>
          <ac:spMkLst>
            <pc:docMk/>
            <pc:sldMk cId="3709090659" sldId="529"/>
            <ac:spMk id="5" creationId="{8953EDC0-9C2D-460B-94E6-2D685C8F8CC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lfan Pennyn 1">
            <a:extLst>
              <a:ext uri="{FF2B5EF4-FFF2-40B4-BE49-F238E27FC236}">
                <a16:creationId xmlns:a16="http://schemas.microsoft.com/office/drawing/2014/main" id="{B0574871-16AD-4A4C-861E-B301FB8C4012}"/>
              </a:ext>
            </a:extLst>
          </p:cNvPr>
          <p:cNvSpPr>
            <a:spLocks noGrp="1"/>
          </p:cNvSpPr>
          <p:nvPr>
            <p:ph type="hdr" sz="quarter"/>
          </p:nvPr>
        </p:nvSpPr>
        <p:spPr>
          <a:xfrm>
            <a:off x="0" y="0"/>
            <a:ext cx="2944813" cy="498475"/>
          </a:xfrm>
          <a:prstGeom prst="rect">
            <a:avLst/>
          </a:prstGeom>
        </p:spPr>
        <p:txBody>
          <a:bodyPr vert="horz" lIns="93132" tIns="46566" rIns="93132" bIns="46566" rtlCol="0"/>
          <a:lstStyle>
            <a:lvl1pPr algn="l">
              <a:defRPr sz="1200"/>
            </a:lvl1pPr>
          </a:lstStyle>
          <a:p>
            <a:pPr>
              <a:defRPr/>
            </a:pPr>
            <a:endParaRPr lang="cy-GB"/>
          </a:p>
        </p:txBody>
      </p:sp>
      <p:sp>
        <p:nvSpPr>
          <p:cNvPr id="3" name="Dalfan Dyddiad 2">
            <a:extLst>
              <a:ext uri="{FF2B5EF4-FFF2-40B4-BE49-F238E27FC236}">
                <a16:creationId xmlns:a16="http://schemas.microsoft.com/office/drawing/2014/main" id="{09B3BABD-EDA2-4ADA-B753-A7A811556146}"/>
              </a:ext>
            </a:extLst>
          </p:cNvPr>
          <p:cNvSpPr>
            <a:spLocks noGrp="1"/>
          </p:cNvSpPr>
          <p:nvPr>
            <p:ph type="dt" sz="quarter" idx="1"/>
          </p:nvPr>
        </p:nvSpPr>
        <p:spPr>
          <a:xfrm>
            <a:off x="3848100" y="0"/>
            <a:ext cx="2944813" cy="498475"/>
          </a:xfrm>
          <a:prstGeom prst="rect">
            <a:avLst/>
          </a:prstGeom>
        </p:spPr>
        <p:txBody>
          <a:bodyPr vert="horz" lIns="93132" tIns="46566" rIns="93132" bIns="46566" rtlCol="0"/>
          <a:lstStyle>
            <a:lvl1pPr algn="r">
              <a:defRPr sz="1200"/>
            </a:lvl1pPr>
          </a:lstStyle>
          <a:p>
            <a:pPr>
              <a:defRPr/>
            </a:pPr>
            <a:fld id="{1A3C9005-A0B6-48DD-8761-C0FF7232CFB6}" type="datetimeFigureOut">
              <a:rPr lang="cy-GB"/>
              <a:pPr>
                <a:defRPr/>
              </a:pPr>
              <a:t>17/11/2022</a:t>
            </a:fld>
            <a:endParaRPr lang="cy-GB"/>
          </a:p>
        </p:txBody>
      </p:sp>
      <p:sp>
        <p:nvSpPr>
          <p:cNvPr id="4" name="Dalfan Troedyn 3">
            <a:extLst>
              <a:ext uri="{FF2B5EF4-FFF2-40B4-BE49-F238E27FC236}">
                <a16:creationId xmlns:a16="http://schemas.microsoft.com/office/drawing/2014/main" id="{E25FD929-7B12-4C93-9896-1E38723496A3}"/>
              </a:ext>
            </a:extLst>
          </p:cNvPr>
          <p:cNvSpPr>
            <a:spLocks noGrp="1"/>
          </p:cNvSpPr>
          <p:nvPr>
            <p:ph type="ftr" sz="quarter" idx="2"/>
          </p:nvPr>
        </p:nvSpPr>
        <p:spPr>
          <a:xfrm>
            <a:off x="0" y="9432925"/>
            <a:ext cx="2944813" cy="498475"/>
          </a:xfrm>
          <a:prstGeom prst="rect">
            <a:avLst/>
          </a:prstGeom>
        </p:spPr>
        <p:txBody>
          <a:bodyPr vert="horz" lIns="93132" tIns="46566" rIns="93132" bIns="46566" rtlCol="0" anchor="b"/>
          <a:lstStyle>
            <a:lvl1pPr algn="l">
              <a:defRPr sz="1200"/>
            </a:lvl1pPr>
          </a:lstStyle>
          <a:p>
            <a:pPr>
              <a:defRPr/>
            </a:pPr>
            <a:endParaRPr lang="cy-GB"/>
          </a:p>
        </p:txBody>
      </p:sp>
      <p:sp>
        <p:nvSpPr>
          <p:cNvPr id="5" name="Dalfan Rhif y Sleid 4">
            <a:extLst>
              <a:ext uri="{FF2B5EF4-FFF2-40B4-BE49-F238E27FC236}">
                <a16:creationId xmlns:a16="http://schemas.microsoft.com/office/drawing/2014/main" id="{7DC26C82-9A7C-46CF-8B04-24463EAC7A22}"/>
              </a:ext>
            </a:extLst>
          </p:cNvPr>
          <p:cNvSpPr>
            <a:spLocks noGrp="1"/>
          </p:cNvSpPr>
          <p:nvPr>
            <p:ph type="sldNum" sz="quarter" idx="3"/>
          </p:nvPr>
        </p:nvSpPr>
        <p:spPr>
          <a:xfrm>
            <a:off x="3848100" y="9432925"/>
            <a:ext cx="2944813" cy="498475"/>
          </a:xfrm>
          <a:prstGeom prst="rect">
            <a:avLst/>
          </a:prstGeom>
        </p:spPr>
        <p:txBody>
          <a:bodyPr vert="horz" wrap="square" lIns="93132" tIns="46566" rIns="93132" bIns="46566" numCol="1" anchor="b" anchorCtr="0" compatLnSpc="1">
            <a:prstTxWarp prst="textNoShape">
              <a:avLst/>
            </a:prstTxWarp>
          </a:bodyPr>
          <a:lstStyle>
            <a:lvl1pPr algn="r">
              <a:defRPr sz="1200"/>
            </a:lvl1pPr>
          </a:lstStyle>
          <a:p>
            <a:fld id="{6E76FB22-AC0B-47C5-BAED-4D3DF154661D}" type="slidenum">
              <a:rPr lang="cy-GB" altLang="en-US"/>
              <a:pPr/>
              <a:t>‹#›</a:t>
            </a:fld>
            <a:endParaRPr lang="cy-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lfan Pennyn 1">
            <a:extLst>
              <a:ext uri="{FF2B5EF4-FFF2-40B4-BE49-F238E27FC236}">
                <a16:creationId xmlns:a16="http://schemas.microsoft.com/office/drawing/2014/main" id="{D9D2A11E-19FA-468A-82F3-7D3506DAE6F4}"/>
              </a:ext>
            </a:extLst>
          </p:cNvPr>
          <p:cNvSpPr>
            <a:spLocks noGrp="1"/>
          </p:cNvSpPr>
          <p:nvPr>
            <p:ph type="hdr" sz="quarter"/>
          </p:nvPr>
        </p:nvSpPr>
        <p:spPr>
          <a:xfrm>
            <a:off x="0" y="0"/>
            <a:ext cx="2944813" cy="496888"/>
          </a:xfrm>
          <a:prstGeom prst="rect">
            <a:avLst/>
          </a:prstGeom>
        </p:spPr>
        <p:txBody>
          <a:bodyPr vert="horz" lIns="93132" tIns="46566" rIns="93132" bIns="46566" rtlCol="0"/>
          <a:lstStyle>
            <a:lvl1pPr algn="l" eaLnBrk="1" fontAlgn="auto" hangingPunct="1">
              <a:spcBef>
                <a:spcPts val="0"/>
              </a:spcBef>
              <a:spcAft>
                <a:spcPts val="0"/>
              </a:spcAft>
              <a:defRPr sz="1200">
                <a:latin typeface="+mn-lt"/>
                <a:cs typeface="+mn-cs"/>
              </a:defRPr>
            </a:lvl1pPr>
          </a:lstStyle>
          <a:p>
            <a:pPr>
              <a:defRPr/>
            </a:pPr>
            <a:endParaRPr lang="cy-GB"/>
          </a:p>
        </p:txBody>
      </p:sp>
      <p:sp>
        <p:nvSpPr>
          <p:cNvPr id="3" name="Dalfan Dyddiad 2">
            <a:extLst>
              <a:ext uri="{FF2B5EF4-FFF2-40B4-BE49-F238E27FC236}">
                <a16:creationId xmlns:a16="http://schemas.microsoft.com/office/drawing/2014/main" id="{4506EEE8-B61A-4A27-8C59-1FF67D526482}"/>
              </a:ext>
            </a:extLst>
          </p:cNvPr>
          <p:cNvSpPr>
            <a:spLocks noGrp="1"/>
          </p:cNvSpPr>
          <p:nvPr>
            <p:ph type="dt" idx="1"/>
          </p:nvPr>
        </p:nvSpPr>
        <p:spPr>
          <a:xfrm>
            <a:off x="3848100" y="0"/>
            <a:ext cx="2944813" cy="496888"/>
          </a:xfrm>
          <a:prstGeom prst="rect">
            <a:avLst/>
          </a:prstGeom>
        </p:spPr>
        <p:txBody>
          <a:bodyPr vert="horz" lIns="93132" tIns="46566" rIns="93132" bIns="46566" rtlCol="0"/>
          <a:lstStyle>
            <a:lvl1pPr algn="r" eaLnBrk="1" fontAlgn="auto" hangingPunct="1">
              <a:spcBef>
                <a:spcPts val="0"/>
              </a:spcBef>
              <a:spcAft>
                <a:spcPts val="0"/>
              </a:spcAft>
              <a:defRPr sz="1200">
                <a:latin typeface="+mn-lt"/>
                <a:cs typeface="+mn-cs"/>
              </a:defRPr>
            </a:lvl1pPr>
          </a:lstStyle>
          <a:p>
            <a:pPr>
              <a:defRPr/>
            </a:pPr>
            <a:fld id="{25D75FF7-68D6-459A-A71D-7DA91C5D75AC}" type="datetimeFigureOut">
              <a:rPr lang="cy-GB"/>
              <a:pPr>
                <a:defRPr/>
              </a:pPr>
              <a:t>17/11/2022</a:t>
            </a:fld>
            <a:endParaRPr lang="cy-GB"/>
          </a:p>
        </p:txBody>
      </p:sp>
      <p:sp>
        <p:nvSpPr>
          <p:cNvPr id="4" name="Dalfan Delwedd Sleid 3">
            <a:extLst>
              <a:ext uri="{FF2B5EF4-FFF2-40B4-BE49-F238E27FC236}">
                <a16:creationId xmlns:a16="http://schemas.microsoft.com/office/drawing/2014/main" id="{BD46BCEE-7C25-4177-AED0-40CE42B2E840}"/>
              </a:ext>
            </a:extLst>
          </p:cNvPr>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3132" tIns="46566" rIns="93132" bIns="46566" rtlCol="0" anchor="ctr"/>
          <a:lstStyle/>
          <a:p>
            <a:pPr lvl="0"/>
            <a:endParaRPr lang="cy-GB" noProof="0"/>
          </a:p>
        </p:txBody>
      </p:sp>
      <p:sp>
        <p:nvSpPr>
          <p:cNvPr id="5" name="Dalfan Nodiadau 4">
            <a:extLst>
              <a:ext uri="{FF2B5EF4-FFF2-40B4-BE49-F238E27FC236}">
                <a16:creationId xmlns:a16="http://schemas.microsoft.com/office/drawing/2014/main" id="{C8A22201-2069-491C-8E57-27FFF5ECCD98}"/>
              </a:ext>
            </a:extLst>
          </p:cNvPr>
          <p:cNvSpPr>
            <a:spLocks noGrp="1"/>
          </p:cNvSpPr>
          <p:nvPr>
            <p:ph type="body" sz="quarter" idx="3"/>
          </p:nvPr>
        </p:nvSpPr>
        <p:spPr>
          <a:xfrm>
            <a:off x="679450" y="4718050"/>
            <a:ext cx="5435600" cy="4468813"/>
          </a:xfrm>
          <a:prstGeom prst="rect">
            <a:avLst/>
          </a:prstGeom>
        </p:spPr>
        <p:txBody>
          <a:bodyPr vert="horz" lIns="93132" tIns="46566" rIns="93132" bIns="46566" rtlCol="0"/>
          <a:lstStyle/>
          <a:p>
            <a:pPr lvl="0"/>
            <a:r>
              <a:rPr lang="cy-GB" noProof="0"/>
              <a:t>Cliciwch i olygu arddulliau'r Meistr testun</a:t>
            </a:r>
          </a:p>
          <a:p>
            <a:pPr lvl="1"/>
            <a:r>
              <a:rPr lang="cy-GB" noProof="0"/>
              <a:t>Ail lefel</a:t>
            </a:r>
          </a:p>
          <a:p>
            <a:pPr lvl="2"/>
            <a:r>
              <a:rPr lang="cy-GB" noProof="0"/>
              <a:t>Trydydd lefel</a:t>
            </a:r>
          </a:p>
          <a:p>
            <a:pPr lvl="3"/>
            <a:r>
              <a:rPr lang="cy-GB" noProof="0"/>
              <a:t>Pedwerydd lefel</a:t>
            </a:r>
          </a:p>
          <a:p>
            <a:pPr lvl="4"/>
            <a:r>
              <a:rPr lang="cy-GB" noProof="0"/>
              <a:t>Pumed lefel</a:t>
            </a:r>
          </a:p>
        </p:txBody>
      </p:sp>
      <p:sp>
        <p:nvSpPr>
          <p:cNvPr id="6" name="Dalfan Troedyn 5">
            <a:extLst>
              <a:ext uri="{FF2B5EF4-FFF2-40B4-BE49-F238E27FC236}">
                <a16:creationId xmlns:a16="http://schemas.microsoft.com/office/drawing/2014/main" id="{B8838B4F-F977-4CCF-AC83-803D590C1F82}"/>
              </a:ext>
            </a:extLst>
          </p:cNvPr>
          <p:cNvSpPr>
            <a:spLocks noGrp="1"/>
          </p:cNvSpPr>
          <p:nvPr>
            <p:ph type="ftr" sz="quarter" idx="4"/>
          </p:nvPr>
        </p:nvSpPr>
        <p:spPr>
          <a:xfrm>
            <a:off x="0" y="9432925"/>
            <a:ext cx="2944813" cy="496888"/>
          </a:xfrm>
          <a:prstGeom prst="rect">
            <a:avLst/>
          </a:prstGeom>
        </p:spPr>
        <p:txBody>
          <a:bodyPr vert="horz" lIns="93132" tIns="46566" rIns="93132" bIns="46566" rtlCol="0" anchor="b"/>
          <a:lstStyle>
            <a:lvl1pPr algn="l" eaLnBrk="1" fontAlgn="auto" hangingPunct="1">
              <a:spcBef>
                <a:spcPts val="0"/>
              </a:spcBef>
              <a:spcAft>
                <a:spcPts val="0"/>
              </a:spcAft>
              <a:defRPr sz="1200">
                <a:latin typeface="+mn-lt"/>
                <a:cs typeface="+mn-cs"/>
              </a:defRPr>
            </a:lvl1pPr>
          </a:lstStyle>
          <a:p>
            <a:pPr>
              <a:defRPr/>
            </a:pPr>
            <a:endParaRPr lang="cy-GB"/>
          </a:p>
        </p:txBody>
      </p:sp>
      <p:sp>
        <p:nvSpPr>
          <p:cNvPr id="7" name="Dalfan Rhif y Sleid 6">
            <a:extLst>
              <a:ext uri="{FF2B5EF4-FFF2-40B4-BE49-F238E27FC236}">
                <a16:creationId xmlns:a16="http://schemas.microsoft.com/office/drawing/2014/main" id="{A232E113-0BFA-4D1C-902A-5E8E86D32BCC}"/>
              </a:ext>
            </a:extLst>
          </p:cNvPr>
          <p:cNvSpPr>
            <a:spLocks noGrp="1"/>
          </p:cNvSpPr>
          <p:nvPr>
            <p:ph type="sldNum" sz="quarter" idx="5"/>
          </p:nvPr>
        </p:nvSpPr>
        <p:spPr>
          <a:xfrm>
            <a:off x="3848100" y="9432925"/>
            <a:ext cx="2944813" cy="496888"/>
          </a:xfrm>
          <a:prstGeom prst="rect">
            <a:avLst/>
          </a:prstGeom>
        </p:spPr>
        <p:txBody>
          <a:bodyPr vert="horz" wrap="square" lIns="93132" tIns="46566" rIns="93132" bIns="46566" numCol="1" anchor="b" anchorCtr="0" compatLnSpc="1">
            <a:prstTxWarp prst="textNoShape">
              <a:avLst/>
            </a:prstTxWarp>
          </a:bodyPr>
          <a:lstStyle>
            <a:lvl1pPr algn="r" eaLnBrk="1" hangingPunct="1">
              <a:defRPr sz="1200"/>
            </a:lvl1pPr>
          </a:lstStyle>
          <a:p>
            <a:fld id="{C4C2F754-6882-4FEF-B5BB-B4F8A8710D32}" type="slidenum">
              <a:rPr lang="cy-GB" altLang="cy-GB"/>
              <a:pPr/>
              <a:t>‹#›</a:t>
            </a:fld>
            <a:endParaRPr lang="cy-GB" altLang="cy-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lfan Delwedd Sleid 1">
            <a:extLst>
              <a:ext uri="{FF2B5EF4-FFF2-40B4-BE49-F238E27FC236}">
                <a16:creationId xmlns:a16="http://schemas.microsoft.com/office/drawing/2014/main" id="{DFD0193B-EAD3-4DA4-B356-C11C20D835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Dalfan Nodiadau 2">
            <a:extLst>
              <a:ext uri="{FF2B5EF4-FFF2-40B4-BE49-F238E27FC236}">
                <a16:creationId xmlns:a16="http://schemas.microsoft.com/office/drawing/2014/main" id="{080C5EFA-074C-4102-B374-8B84D5E32B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y-GB" altLang="cy-GB"/>
              <a:t>Cam nesaf – dewisiol.  Angen cymwysterau, sgiliau, profiad gwaith a chysylltiadau yn fwy fwy er mwyn llwyddo bellach.</a:t>
            </a:r>
          </a:p>
        </p:txBody>
      </p:sp>
      <p:sp>
        <p:nvSpPr>
          <p:cNvPr id="6148" name="Dalfan Rhif y Sleid 3">
            <a:extLst>
              <a:ext uri="{FF2B5EF4-FFF2-40B4-BE49-F238E27FC236}">
                <a16:creationId xmlns:a16="http://schemas.microsoft.com/office/drawing/2014/main" id="{F6A721FF-3D0D-4661-A09E-043C920E09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28775" indent="-231775">
              <a:defRPr>
                <a:solidFill>
                  <a:schemeClr val="tx1"/>
                </a:solidFill>
                <a:latin typeface="Calibri" panose="020F0502020204030204" pitchFamily="34" charset="0"/>
                <a:cs typeface="Arial" panose="020B0604020202020204" pitchFamily="34" charset="0"/>
              </a:defRPr>
            </a:lvl4pPr>
            <a:lvl5pPr marL="2093913" indent="-231775">
              <a:defRPr>
                <a:solidFill>
                  <a:schemeClr val="tx1"/>
                </a:solidFill>
                <a:latin typeface="Calibri" panose="020F0502020204030204" pitchFamily="34" charset="0"/>
                <a:cs typeface="Arial" panose="020B0604020202020204" pitchFamily="34" charset="0"/>
              </a:defRPr>
            </a:lvl5pPr>
            <a:lvl6pPr marL="25511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83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55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27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93D428A-7594-49AB-B4C8-3336C8E1BDC6}" type="slidenum">
              <a:rPr lang="cy-GB" altLang="cy-GB"/>
              <a:pPr/>
              <a:t>1</a:t>
            </a:fld>
            <a:endParaRPr lang="cy-GB" altLang="cy-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lfan Delwedd Sleid 1">
            <a:extLst>
              <a:ext uri="{FF2B5EF4-FFF2-40B4-BE49-F238E27FC236}">
                <a16:creationId xmlns:a16="http://schemas.microsoft.com/office/drawing/2014/main" id="{7CFDC631-726B-484E-90DD-A42F08FAB9DB}"/>
              </a:ext>
            </a:extLst>
          </p:cNvPr>
          <p:cNvSpPr>
            <a:spLocks noGrp="1" noRot="1" noChangeAspect="1" noChangeArrowheads="1" noTextEdit="1"/>
          </p:cNvSpPr>
          <p:nvPr>
            <p:ph type="sldImg"/>
          </p:nvPr>
        </p:nvSpPr>
        <p:spPr>
          <a:ln/>
        </p:spPr>
      </p:sp>
      <p:sp>
        <p:nvSpPr>
          <p:cNvPr id="50179" name="Dalfan Nodiadau 2">
            <a:extLst>
              <a:ext uri="{FF2B5EF4-FFF2-40B4-BE49-F238E27FC236}">
                <a16:creationId xmlns:a16="http://schemas.microsoft.com/office/drawing/2014/main" id="{E23F6C42-76F9-49FE-B951-472D2FCF7C14}"/>
              </a:ext>
            </a:extLst>
          </p:cNvPr>
          <p:cNvSpPr>
            <a:spLocks noGrp="1" noChangeArrowheads="1"/>
          </p:cNvSpPr>
          <p:nvPr>
            <p:ph type="body" idx="1"/>
          </p:nvPr>
        </p:nvSpPr>
        <p:spPr>
          <a:noFill/>
        </p:spPr>
        <p:txBody>
          <a:bodyPr/>
          <a:lstStyle/>
          <a:p>
            <a:r>
              <a:rPr lang="cy-GB"/>
              <a:t>Er bod gwaith ysgol yn parhau i fod yn bwysig, gall y chweched dosbarth fod yn gyfle perffaith i fyfyrwyr ddatblygu fel pobl ifanc, gan wneud y mwyaf o'r holl gyfleoedd sy'n dod eu ffordd. Rydym yn cynnig ystod eang o weithgareddau allgyrsiol a grwpiau cymdeithasol; o fod yn rhan o gyngor yr ysgol i fentora disgyblion, cefnogi elusennau neu gynrychioli eich tîm tŷ ysgol. Mae'r holl weithgareddau hyn yn gwella datganiadau personol a CVs pan ddônt i ymgeisio am brifysgol neu swyddi.</a:t>
            </a:r>
            <a:endParaRPr lang="cy-GB" altLang="en-US">
              <a:latin typeface="Arial" panose="020B0604020202020204" pitchFamily="34" charset="0"/>
              <a:cs typeface="Arial" panose="020B0604020202020204" pitchFamily="34" charset="0"/>
            </a:endParaRPr>
          </a:p>
        </p:txBody>
      </p:sp>
      <p:sp>
        <p:nvSpPr>
          <p:cNvPr id="50180" name="Dalfan Rhif y Sleid 3">
            <a:extLst>
              <a:ext uri="{FF2B5EF4-FFF2-40B4-BE49-F238E27FC236}">
                <a16:creationId xmlns:a16="http://schemas.microsoft.com/office/drawing/2014/main" id="{280BEB23-3759-4C9D-80E7-1D56A9C8404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8448" indent="-287865">
              <a:defRPr>
                <a:solidFill>
                  <a:schemeClr val="tx1"/>
                </a:solidFill>
                <a:latin typeface="Arial" panose="020B0604020202020204" pitchFamily="34" charset="0"/>
                <a:cs typeface="Arial" panose="020B0604020202020204" pitchFamily="34" charset="0"/>
              </a:defRPr>
            </a:lvl2pPr>
            <a:lvl3pPr marL="1151458" indent="-230292">
              <a:defRPr>
                <a:solidFill>
                  <a:schemeClr val="tx1"/>
                </a:solidFill>
                <a:latin typeface="Arial" panose="020B0604020202020204" pitchFamily="34" charset="0"/>
                <a:cs typeface="Arial" panose="020B0604020202020204" pitchFamily="34" charset="0"/>
              </a:defRPr>
            </a:lvl3pPr>
            <a:lvl4pPr marL="1612041" indent="-230292">
              <a:defRPr>
                <a:solidFill>
                  <a:schemeClr val="tx1"/>
                </a:solidFill>
                <a:latin typeface="Arial" panose="020B0604020202020204" pitchFamily="34" charset="0"/>
                <a:cs typeface="Arial" panose="020B0604020202020204" pitchFamily="34" charset="0"/>
              </a:defRPr>
            </a:lvl4pPr>
            <a:lvl5pPr marL="2072625" indent="-230292">
              <a:defRPr>
                <a:solidFill>
                  <a:schemeClr val="tx1"/>
                </a:solidFill>
                <a:latin typeface="Arial" panose="020B0604020202020204" pitchFamily="34" charset="0"/>
                <a:cs typeface="Arial" panose="020B0604020202020204" pitchFamily="34" charset="0"/>
              </a:defRPr>
            </a:lvl5pPr>
            <a:lvl6pPr marL="2533208"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3791"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4375"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4958"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2AB66F-FC0B-4E03-A5E1-9901346CA8D8}" type="slidenum">
              <a:rPr lang="cy-GB" altLang="cy-GB"/>
              <a:pPr/>
              <a:t>12</a:t>
            </a:fld>
            <a:endParaRPr lang="cy-GB" altLang="cy-GB"/>
          </a:p>
        </p:txBody>
      </p:sp>
    </p:spTree>
    <p:extLst>
      <p:ext uri="{BB962C8B-B14F-4D97-AF65-F5344CB8AC3E}">
        <p14:creationId xmlns:p14="http://schemas.microsoft.com/office/powerpoint/2010/main" val="297626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6DF903F3-85D2-447F-AC8D-93703C6846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9300" indent="-287338">
              <a:spcBef>
                <a:spcPct val="30000"/>
              </a:spcBef>
              <a:defRPr sz="1200">
                <a:solidFill>
                  <a:schemeClr val="tx1"/>
                </a:solidFill>
                <a:latin typeface="Calibri" panose="020F0502020204030204" pitchFamily="34" charset="0"/>
              </a:defRPr>
            </a:lvl2pPr>
            <a:lvl3pPr marL="1154113" indent="-228600">
              <a:spcBef>
                <a:spcPct val="30000"/>
              </a:spcBef>
              <a:defRPr sz="1200">
                <a:solidFill>
                  <a:schemeClr val="tx1"/>
                </a:solidFill>
                <a:latin typeface="Calibri" panose="020F0502020204030204" pitchFamily="34" charset="0"/>
              </a:defRPr>
            </a:lvl3pPr>
            <a:lvl4pPr marL="1616075" indent="-228600">
              <a:spcBef>
                <a:spcPct val="30000"/>
              </a:spcBef>
              <a:defRPr sz="1200">
                <a:solidFill>
                  <a:schemeClr val="tx1"/>
                </a:solidFill>
                <a:latin typeface="Calibri" panose="020F0502020204030204" pitchFamily="34" charset="0"/>
              </a:defRPr>
            </a:lvl4pPr>
            <a:lvl5pPr marL="2078038" indent="-228600">
              <a:spcBef>
                <a:spcPct val="30000"/>
              </a:spcBef>
              <a:defRPr sz="1200">
                <a:solidFill>
                  <a:schemeClr val="tx1"/>
                </a:solidFill>
                <a:latin typeface="Calibri" panose="020F0502020204030204" pitchFamily="34" charset="0"/>
              </a:defRPr>
            </a:lvl5pPr>
            <a:lvl6pPr marL="2535238" indent="-228600" eaLnBrk="0" fontAlgn="base" hangingPunct="0">
              <a:spcBef>
                <a:spcPct val="30000"/>
              </a:spcBef>
              <a:spcAft>
                <a:spcPct val="0"/>
              </a:spcAft>
              <a:defRPr sz="1200">
                <a:solidFill>
                  <a:schemeClr val="tx1"/>
                </a:solidFill>
                <a:latin typeface="Calibri" panose="020F0502020204030204" pitchFamily="34" charset="0"/>
              </a:defRPr>
            </a:lvl6pPr>
            <a:lvl7pPr marL="2992438" indent="-228600" eaLnBrk="0" fontAlgn="base" hangingPunct="0">
              <a:spcBef>
                <a:spcPct val="30000"/>
              </a:spcBef>
              <a:spcAft>
                <a:spcPct val="0"/>
              </a:spcAft>
              <a:defRPr sz="1200">
                <a:solidFill>
                  <a:schemeClr val="tx1"/>
                </a:solidFill>
                <a:latin typeface="Calibri" panose="020F0502020204030204" pitchFamily="34" charset="0"/>
              </a:defRPr>
            </a:lvl7pPr>
            <a:lvl8pPr marL="3449638" indent="-228600" eaLnBrk="0" fontAlgn="base" hangingPunct="0">
              <a:spcBef>
                <a:spcPct val="30000"/>
              </a:spcBef>
              <a:spcAft>
                <a:spcPct val="0"/>
              </a:spcAft>
              <a:defRPr sz="1200">
                <a:solidFill>
                  <a:schemeClr val="tx1"/>
                </a:solidFill>
                <a:latin typeface="Calibri" panose="020F0502020204030204" pitchFamily="34" charset="0"/>
              </a:defRPr>
            </a:lvl8pPr>
            <a:lvl9pPr marL="3906838"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FAB448-7F81-4B48-8A61-D0DCE06963EF}" type="slidenum">
              <a:rPr lang="en-GB" altLang="en-US">
                <a:latin typeface="Arial" panose="020B0604020202020204" pitchFamily="34" charset="0"/>
                <a:ea typeface="MS PGothic" panose="020B0600070205080204" pitchFamily="34" charset="-128"/>
              </a:rPr>
              <a:pPr>
                <a:spcBef>
                  <a:spcPct val="0"/>
                </a:spcBef>
              </a:pPr>
              <a:t>18</a:t>
            </a:fld>
            <a:endParaRPr lang="en-GB" altLang="en-US">
              <a:latin typeface="Arial" panose="020B0604020202020204" pitchFamily="34" charset="0"/>
              <a:ea typeface="MS PGothic" panose="020B0600070205080204" pitchFamily="34" charset="-128"/>
            </a:endParaRPr>
          </a:p>
        </p:txBody>
      </p:sp>
      <p:sp>
        <p:nvSpPr>
          <p:cNvPr id="30723" name="Rectangle 2">
            <a:extLst>
              <a:ext uri="{FF2B5EF4-FFF2-40B4-BE49-F238E27FC236}">
                <a16:creationId xmlns:a16="http://schemas.microsoft.com/office/drawing/2014/main" id="{BE0021CA-0099-41A8-86D6-FB3E8EE088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a:extLst>
              <a:ext uri="{FF2B5EF4-FFF2-40B4-BE49-F238E27FC236}">
                <a16:creationId xmlns:a16="http://schemas.microsoft.com/office/drawing/2014/main" id="{9794C36C-C9C2-417F-8FBB-320A89E487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This can be tailored to your specific audience if required.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lfan Delwedd Sleid 1">
            <a:extLst>
              <a:ext uri="{FF2B5EF4-FFF2-40B4-BE49-F238E27FC236}">
                <a16:creationId xmlns:a16="http://schemas.microsoft.com/office/drawing/2014/main" id="{3946B76A-A1E7-48B7-9BC0-EE258682CD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Dalfan Nodiadau 2">
            <a:extLst>
              <a:ext uri="{FF2B5EF4-FFF2-40B4-BE49-F238E27FC236}">
                <a16:creationId xmlns:a16="http://schemas.microsoft.com/office/drawing/2014/main" id="{A65974A7-B0E4-448B-9177-86521B1964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y-GB" altLang="cy-GB"/>
              <a:t>45% Russell Group 2016. </a:t>
            </a:r>
          </a:p>
        </p:txBody>
      </p:sp>
      <p:sp>
        <p:nvSpPr>
          <p:cNvPr id="39940" name="Dalfan Rhif y Sleid 3">
            <a:extLst>
              <a:ext uri="{FF2B5EF4-FFF2-40B4-BE49-F238E27FC236}">
                <a16:creationId xmlns:a16="http://schemas.microsoft.com/office/drawing/2014/main" id="{1CD001B7-9359-43C9-BFC9-6083D9D2F0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28775" indent="-231775">
              <a:defRPr>
                <a:solidFill>
                  <a:schemeClr val="tx1"/>
                </a:solidFill>
                <a:latin typeface="Calibri" panose="020F0502020204030204" pitchFamily="34" charset="0"/>
                <a:cs typeface="Arial" panose="020B0604020202020204" pitchFamily="34" charset="0"/>
              </a:defRPr>
            </a:lvl4pPr>
            <a:lvl5pPr marL="2093913" indent="-231775">
              <a:defRPr>
                <a:solidFill>
                  <a:schemeClr val="tx1"/>
                </a:solidFill>
                <a:latin typeface="Calibri" panose="020F0502020204030204" pitchFamily="34" charset="0"/>
                <a:cs typeface="Arial" panose="020B0604020202020204" pitchFamily="34" charset="0"/>
              </a:defRPr>
            </a:lvl5pPr>
            <a:lvl6pPr marL="25511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83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55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27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E73A392-A769-4F94-8885-FA425F707E0F}" type="slidenum">
              <a:rPr lang="cy-GB" altLang="cy-GB"/>
              <a:pPr/>
              <a:t>22</a:t>
            </a:fld>
            <a:endParaRPr lang="cy-GB" altLang="cy-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lfan Delwedd Sleid 1">
            <a:extLst>
              <a:ext uri="{FF2B5EF4-FFF2-40B4-BE49-F238E27FC236}">
                <a16:creationId xmlns:a16="http://schemas.microsoft.com/office/drawing/2014/main" id="{F7B8729F-6EE5-4323-A69C-04A6259B82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Dalfan Nodiadau 2">
            <a:extLst>
              <a:ext uri="{FF2B5EF4-FFF2-40B4-BE49-F238E27FC236}">
                <a16:creationId xmlns:a16="http://schemas.microsoft.com/office/drawing/2014/main" id="{7FD6BAA8-FD51-418E-B944-23F6BE0EFF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y-GB" altLang="cy-GB"/>
              <a:t>Opsiynau eraill heblaw am brifysgol – asiantaethau yn dod i’r ysgol i wneud cyflwyniadau</a:t>
            </a:r>
          </a:p>
          <a:p>
            <a:endParaRPr lang="cy-GB" altLang="cy-GB"/>
          </a:p>
        </p:txBody>
      </p:sp>
      <p:sp>
        <p:nvSpPr>
          <p:cNvPr id="41988" name="Dalfan Rhif y Sleid 3">
            <a:extLst>
              <a:ext uri="{FF2B5EF4-FFF2-40B4-BE49-F238E27FC236}">
                <a16:creationId xmlns:a16="http://schemas.microsoft.com/office/drawing/2014/main" id="{B269873A-5421-4B47-8958-1F3849DBE7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28775" indent="-231775">
              <a:defRPr>
                <a:solidFill>
                  <a:schemeClr val="tx1"/>
                </a:solidFill>
                <a:latin typeface="Calibri" panose="020F0502020204030204" pitchFamily="34" charset="0"/>
                <a:cs typeface="Arial" panose="020B0604020202020204" pitchFamily="34" charset="0"/>
              </a:defRPr>
            </a:lvl4pPr>
            <a:lvl5pPr marL="2093913" indent="-231775">
              <a:defRPr>
                <a:solidFill>
                  <a:schemeClr val="tx1"/>
                </a:solidFill>
                <a:latin typeface="Calibri" panose="020F0502020204030204" pitchFamily="34" charset="0"/>
                <a:cs typeface="Arial" panose="020B0604020202020204" pitchFamily="34" charset="0"/>
              </a:defRPr>
            </a:lvl5pPr>
            <a:lvl6pPr marL="25511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83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55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27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DAE983A-1086-47FC-9D40-D1CF9E1381D1}" type="slidenum">
              <a:rPr lang="cy-GB" altLang="cy-GB"/>
              <a:pPr/>
              <a:t>23</a:t>
            </a:fld>
            <a:endParaRPr lang="cy-GB" altLang="cy-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lfan Delwedd Sleid 1">
            <a:extLst>
              <a:ext uri="{FF2B5EF4-FFF2-40B4-BE49-F238E27FC236}">
                <a16:creationId xmlns:a16="http://schemas.microsoft.com/office/drawing/2014/main" id="{8ACC612E-AB7F-4A95-A84C-AAA9DAC997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Dalfan Nodiadau 2">
            <a:extLst>
              <a:ext uri="{FF2B5EF4-FFF2-40B4-BE49-F238E27FC236}">
                <a16:creationId xmlns:a16="http://schemas.microsoft.com/office/drawing/2014/main" id="{7534D335-247F-4D13-BE4B-84C59D68F3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y-GB" altLang="cy-GB"/>
              <a:t>[G] - Glantaf</a:t>
            </a:r>
          </a:p>
        </p:txBody>
      </p:sp>
      <p:sp>
        <p:nvSpPr>
          <p:cNvPr id="45060" name="Dalfan Rhif y Sleid 3">
            <a:extLst>
              <a:ext uri="{FF2B5EF4-FFF2-40B4-BE49-F238E27FC236}">
                <a16:creationId xmlns:a16="http://schemas.microsoft.com/office/drawing/2014/main" id="{D77F7652-4640-4035-9476-36E8ADA738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28775" indent="-231775">
              <a:defRPr>
                <a:solidFill>
                  <a:schemeClr val="tx1"/>
                </a:solidFill>
                <a:latin typeface="Calibri" panose="020F0502020204030204" pitchFamily="34" charset="0"/>
                <a:cs typeface="Arial" panose="020B0604020202020204" pitchFamily="34" charset="0"/>
              </a:defRPr>
            </a:lvl4pPr>
            <a:lvl5pPr marL="2093913" indent="-231775">
              <a:defRPr>
                <a:solidFill>
                  <a:schemeClr val="tx1"/>
                </a:solidFill>
                <a:latin typeface="Calibri" panose="020F0502020204030204" pitchFamily="34" charset="0"/>
                <a:cs typeface="Arial" panose="020B0604020202020204" pitchFamily="34" charset="0"/>
              </a:defRPr>
            </a:lvl5pPr>
            <a:lvl6pPr marL="25511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83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55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27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BD8712A-2F2E-463A-AB1C-8F92907AD255}" type="slidenum">
              <a:rPr lang="cy-GB" altLang="cy-GB"/>
              <a:pPr/>
              <a:t>25</a:t>
            </a:fld>
            <a:endParaRPr lang="cy-GB" altLang="cy-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lfan Delwedd Sleid 1">
            <a:extLst>
              <a:ext uri="{FF2B5EF4-FFF2-40B4-BE49-F238E27FC236}">
                <a16:creationId xmlns:a16="http://schemas.microsoft.com/office/drawing/2014/main" id="{00460F2D-2D43-4894-B95D-332F2996EA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Dalfan Nodiadau 2">
            <a:extLst>
              <a:ext uri="{FF2B5EF4-FFF2-40B4-BE49-F238E27FC236}">
                <a16:creationId xmlns:a16="http://schemas.microsoft.com/office/drawing/2014/main" id="{E7F56067-150B-463C-8A12-413248D14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y-GB" altLang="cy-GB"/>
              <a:t>[G] - Glantaf</a:t>
            </a:r>
          </a:p>
        </p:txBody>
      </p:sp>
      <p:sp>
        <p:nvSpPr>
          <p:cNvPr id="50180" name="Dalfan Rhif y Sleid 3">
            <a:extLst>
              <a:ext uri="{FF2B5EF4-FFF2-40B4-BE49-F238E27FC236}">
                <a16:creationId xmlns:a16="http://schemas.microsoft.com/office/drawing/2014/main" id="{9341ADA8-A300-43C5-B38A-FEA85A988B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28775" indent="-231775">
              <a:defRPr>
                <a:solidFill>
                  <a:schemeClr val="tx1"/>
                </a:solidFill>
                <a:latin typeface="Calibri" panose="020F0502020204030204" pitchFamily="34" charset="0"/>
                <a:cs typeface="Arial" panose="020B0604020202020204" pitchFamily="34" charset="0"/>
              </a:defRPr>
            </a:lvl4pPr>
            <a:lvl5pPr marL="2093913" indent="-231775">
              <a:defRPr>
                <a:solidFill>
                  <a:schemeClr val="tx1"/>
                </a:solidFill>
                <a:latin typeface="Calibri" panose="020F0502020204030204" pitchFamily="34" charset="0"/>
                <a:cs typeface="Arial" panose="020B0604020202020204" pitchFamily="34" charset="0"/>
              </a:defRPr>
            </a:lvl5pPr>
            <a:lvl6pPr marL="25511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83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55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27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CDB44D7-3F3F-4425-9B45-6E67CBF9C834}" type="slidenum">
              <a:rPr lang="cy-GB" altLang="cy-GB"/>
              <a:pPr/>
              <a:t>29</a:t>
            </a:fld>
            <a:endParaRPr lang="cy-GB" altLang="cy-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lfan Delwedd Sleid 1">
            <a:extLst>
              <a:ext uri="{FF2B5EF4-FFF2-40B4-BE49-F238E27FC236}">
                <a16:creationId xmlns:a16="http://schemas.microsoft.com/office/drawing/2014/main" id="{85C885DC-2758-44E6-B77D-D2BBBDD16A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Dalfan Nodiadau 2">
            <a:extLst>
              <a:ext uri="{FF2B5EF4-FFF2-40B4-BE49-F238E27FC236}">
                <a16:creationId xmlns:a16="http://schemas.microsoft.com/office/drawing/2014/main" id="{1B6EC8A5-6238-4604-A7D1-1C9A7E1B1A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y-GB" altLang="cy-GB"/>
              <a:t>[G] - Glantaf</a:t>
            </a:r>
          </a:p>
        </p:txBody>
      </p:sp>
      <p:sp>
        <p:nvSpPr>
          <p:cNvPr id="52228" name="Dalfan Rhif y Sleid 3">
            <a:extLst>
              <a:ext uri="{FF2B5EF4-FFF2-40B4-BE49-F238E27FC236}">
                <a16:creationId xmlns:a16="http://schemas.microsoft.com/office/drawing/2014/main" id="{6F41CA22-C404-4B24-9F6A-93BD55FDB5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28775" indent="-231775">
              <a:defRPr>
                <a:solidFill>
                  <a:schemeClr val="tx1"/>
                </a:solidFill>
                <a:latin typeface="Calibri" panose="020F0502020204030204" pitchFamily="34" charset="0"/>
                <a:cs typeface="Arial" panose="020B0604020202020204" pitchFamily="34" charset="0"/>
              </a:defRPr>
            </a:lvl4pPr>
            <a:lvl5pPr marL="2093913" indent="-231775">
              <a:defRPr>
                <a:solidFill>
                  <a:schemeClr val="tx1"/>
                </a:solidFill>
                <a:latin typeface="Calibri" panose="020F0502020204030204" pitchFamily="34" charset="0"/>
                <a:cs typeface="Arial" panose="020B0604020202020204" pitchFamily="34" charset="0"/>
              </a:defRPr>
            </a:lvl5pPr>
            <a:lvl6pPr marL="25511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83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55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27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08E8DD4-9531-4D34-BBD8-12000D12DDB7}" type="slidenum">
              <a:rPr lang="cy-GB" altLang="cy-GB"/>
              <a:pPr/>
              <a:t>30</a:t>
            </a:fld>
            <a:endParaRPr lang="cy-GB" altLang="cy-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lfan Delwedd Sleid 1">
            <a:extLst>
              <a:ext uri="{FF2B5EF4-FFF2-40B4-BE49-F238E27FC236}">
                <a16:creationId xmlns:a16="http://schemas.microsoft.com/office/drawing/2014/main" id="{75972D3A-7BFE-4A55-8DA8-21498DE24B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Dalfan Nodiadau 2">
            <a:extLst>
              <a:ext uri="{FF2B5EF4-FFF2-40B4-BE49-F238E27FC236}">
                <a16:creationId xmlns:a16="http://schemas.microsoft.com/office/drawing/2014/main" id="{489D730F-BFEB-469D-A9EE-FC975E7F4B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y-GB" altLang="cy-GB"/>
              <a:t>Tîm o staff sy’n nabod disgyblion. Mentoriaid profiadol. Gwasanaethau. Profiadau byd-eang</a:t>
            </a:r>
          </a:p>
        </p:txBody>
      </p:sp>
      <p:sp>
        <p:nvSpPr>
          <p:cNvPr id="57348" name="Dalfan Rhif y Sleid 3">
            <a:extLst>
              <a:ext uri="{FF2B5EF4-FFF2-40B4-BE49-F238E27FC236}">
                <a16:creationId xmlns:a16="http://schemas.microsoft.com/office/drawing/2014/main" id="{D9AFA278-953B-4E5A-92FD-57EEE10C17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28775" indent="-231775">
              <a:defRPr>
                <a:solidFill>
                  <a:schemeClr val="tx1"/>
                </a:solidFill>
                <a:latin typeface="Calibri" panose="020F0502020204030204" pitchFamily="34" charset="0"/>
                <a:cs typeface="Arial" panose="020B0604020202020204" pitchFamily="34" charset="0"/>
              </a:defRPr>
            </a:lvl4pPr>
            <a:lvl5pPr marL="2093913" indent="-231775">
              <a:defRPr>
                <a:solidFill>
                  <a:schemeClr val="tx1"/>
                </a:solidFill>
                <a:latin typeface="Calibri" panose="020F0502020204030204" pitchFamily="34" charset="0"/>
                <a:cs typeface="Arial" panose="020B0604020202020204" pitchFamily="34" charset="0"/>
              </a:defRPr>
            </a:lvl5pPr>
            <a:lvl6pPr marL="25511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83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55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27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CD8EBA6-6006-41EB-A3DA-E2987DAD8697}" type="slidenum">
              <a:rPr lang="cy-GB" altLang="cy-GB"/>
              <a:pPr/>
              <a:t>35</a:t>
            </a:fld>
            <a:endParaRPr lang="cy-GB" altLang="cy-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lfan Delwedd Sleid 1">
            <a:extLst>
              <a:ext uri="{FF2B5EF4-FFF2-40B4-BE49-F238E27FC236}">
                <a16:creationId xmlns:a16="http://schemas.microsoft.com/office/drawing/2014/main" id="{35CEF9D3-EE9E-4D68-A1C9-E93CC25E13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Dalfan Nodiadau 2">
            <a:extLst>
              <a:ext uri="{FF2B5EF4-FFF2-40B4-BE49-F238E27FC236}">
                <a16:creationId xmlns:a16="http://schemas.microsoft.com/office/drawing/2014/main" id="{912EACC8-FF22-4F7D-9651-0D98A2E2FE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y-GB" altLang="cy-GB"/>
              <a:t>Tîm o staff sy’n nabod disgyblion. Mentoriaid profiadol. Gwasanaethau. Profiadau byd-eang</a:t>
            </a:r>
          </a:p>
        </p:txBody>
      </p:sp>
      <p:sp>
        <p:nvSpPr>
          <p:cNvPr id="8196" name="Dalfan Rhif y Sleid 3">
            <a:extLst>
              <a:ext uri="{FF2B5EF4-FFF2-40B4-BE49-F238E27FC236}">
                <a16:creationId xmlns:a16="http://schemas.microsoft.com/office/drawing/2014/main" id="{49FB9867-4F56-4A55-A562-5143EEEAEC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28775" indent="-231775">
              <a:defRPr>
                <a:solidFill>
                  <a:schemeClr val="tx1"/>
                </a:solidFill>
                <a:latin typeface="Calibri" panose="020F0502020204030204" pitchFamily="34" charset="0"/>
                <a:cs typeface="Arial" panose="020B0604020202020204" pitchFamily="34" charset="0"/>
              </a:defRPr>
            </a:lvl4pPr>
            <a:lvl5pPr marL="2093913" indent="-231775">
              <a:defRPr>
                <a:solidFill>
                  <a:schemeClr val="tx1"/>
                </a:solidFill>
                <a:latin typeface="Calibri" panose="020F0502020204030204" pitchFamily="34" charset="0"/>
                <a:cs typeface="Arial" panose="020B0604020202020204" pitchFamily="34" charset="0"/>
              </a:defRPr>
            </a:lvl5pPr>
            <a:lvl6pPr marL="25511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83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55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27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095A049-BE04-4D2C-B1DE-24AF4CC58B04}" type="slidenum">
              <a:rPr lang="cy-GB" altLang="cy-GB"/>
              <a:pPr/>
              <a:t>2</a:t>
            </a:fld>
            <a:endParaRPr lang="cy-GB" altLang="cy-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lfan Delwedd Sleid 1">
            <a:extLst>
              <a:ext uri="{FF2B5EF4-FFF2-40B4-BE49-F238E27FC236}">
                <a16:creationId xmlns:a16="http://schemas.microsoft.com/office/drawing/2014/main" id="{1805158D-C1D7-469E-AAD8-A89E545428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Dalfan Nodiadau 2">
            <a:extLst>
              <a:ext uri="{FF2B5EF4-FFF2-40B4-BE49-F238E27FC236}">
                <a16:creationId xmlns:a16="http://schemas.microsoft.com/office/drawing/2014/main" id="{0E8362AF-45F6-414B-9C77-78E844B883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y-GB" altLang="cy-GB"/>
              <a:t>Nhw sy’n gosod targedau - </a:t>
            </a:r>
          </a:p>
        </p:txBody>
      </p:sp>
      <p:sp>
        <p:nvSpPr>
          <p:cNvPr id="13316" name="Dalfan Rhif y Sleid 3">
            <a:extLst>
              <a:ext uri="{FF2B5EF4-FFF2-40B4-BE49-F238E27FC236}">
                <a16:creationId xmlns:a16="http://schemas.microsoft.com/office/drawing/2014/main" id="{E313CDBE-7AFC-4EDD-BE6F-9DE50DEF9B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28775" indent="-231775">
              <a:defRPr>
                <a:solidFill>
                  <a:schemeClr val="tx1"/>
                </a:solidFill>
                <a:latin typeface="Calibri" panose="020F0502020204030204" pitchFamily="34" charset="0"/>
                <a:cs typeface="Arial" panose="020B0604020202020204" pitchFamily="34" charset="0"/>
              </a:defRPr>
            </a:lvl4pPr>
            <a:lvl5pPr marL="2093913" indent="-231775">
              <a:defRPr>
                <a:solidFill>
                  <a:schemeClr val="tx1"/>
                </a:solidFill>
                <a:latin typeface="Calibri" panose="020F0502020204030204" pitchFamily="34" charset="0"/>
                <a:cs typeface="Arial" panose="020B0604020202020204" pitchFamily="34" charset="0"/>
              </a:defRPr>
            </a:lvl5pPr>
            <a:lvl6pPr marL="25511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83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55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27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3540E64-DE67-4E4E-A727-CA3F5631ADB5}" type="slidenum">
              <a:rPr lang="cy-GB" altLang="cy-GB"/>
              <a:pPr/>
              <a:t>4</a:t>
            </a:fld>
            <a:endParaRPr lang="cy-GB" altLang="cy-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3B8D2AE-8049-4EC9-AA54-0E26C011C9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18B5C14D-32AC-4C10-87D6-DF027C192E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Sunday Times... Yn cynnwys y Bac (91% A-C)</a:t>
            </a:r>
          </a:p>
        </p:txBody>
      </p:sp>
      <p:sp>
        <p:nvSpPr>
          <p:cNvPr id="11268" name="Slide Number Placeholder 3">
            <a:extLst>
              <a:ext uri="{FF2B5EF4-FFF2-40B4-BE49-F238E27FC236}">
                <a16:creationId xmlns:a16="http://schemas.microsoft.com/office/drawing/2014/main" id="{CFFD4AAD-A6C5-4B4E-A698-11B8A66AF2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5650" indent="-290513">
              <a:spcBef>
                <a:spcPct val="30000"/>
              </a:spcBef>
              <a:defRPr sz="1200">
                <a:solidFill>
                  <a:schemeClr val="tx1"/>
                </a:solidFill>
                <a:latin typeface="Calibri" panose="020F0502020204030204" pitchFamily="34" charset="0"/>
              </a:defRPr>
            </a:lvl2pPr>
            <a:lvl3pPr marL="1163638" indent="-231775">
              <a:spcBef>
                <a:spcPct val="30000"/>
              </a:spcBef>
              <a:defRPr sz="1200">
                <a:solidFill>
                  <a:schemeClr val="tx1"/>
                </a:solidFill>
                <a:latin typeface="Calibri" panose="020F0502020204030204" pitchFamily="34" charset="0"/>
              </a:defRPr>
            </a:lvl3pPr>
            <a:lvl4pPr marL="1628775" indent="-231775">
              <a:spcBef>
                <a:spcPct val="30000"/>
              </a:spcBef>
              <a:defRPr sz="1200">
                <a:solidFill>
                  <a:schemeClr val="tx1"/>
                </a:solidFill>
                <a:latin typeface="Calibri" panose="020F0502020204030204" pitchFamily="34" charset="0"/>
              </a:defRPr>
            </a:lvl4pPr>
            <a:lvl5pPr marL="2093913" indent="-231775">
              <a:spcBef>
                <a:spcPct val="30000"/>
              </a:spcBef>
              <a:defRPr sz="1200">
                <a:solidFill>
                  <a:schemeClr val="tx1"/>
                </a:solidFill>
                <a:latin typeface="Calibri" panose="020F0502020204030204" pitchFamily="34" charset="0"/>
              </a:defRPr>
            </a:lvl5pPr>
            <a:lvl6pPr marL="2551113" indent="-231775" eaLnBrk="0" fontAlgn="base" hangingPunct="0">
              <a:spcBef>
                <a:spcPct val="30000"/>
              </a:spcBef>
              <a:spcAft>
                <a:spcPct val="0"/>
              </a:spcAft>
              <a:defRPr sz="1200">
                <a:solidFill>
                  <a:schemeClr val="tx1"/>
                </a:solidFill>
                <a:latin typeface="Calibri" panose="020F0502020204030204" pitchFamily="34" charset="0"/>
              </a:defRPr>
            </a:lvl6pPr>
            <a:lvl7pPr marL="3008313" indent="-231775" eaLnBrk="0" fontAlgn="base" hangingPunct="0">
              <a:spcBef>
                <a:spcPct val="30000"/>
              </a:spcBef>
              <a:spcAft>
                <a:spcPct val="0"/>
              </a:spcAft>
              <a:defRPr sz="1200">
                <a:solidFill>
                  <a:schemeClr val="tx1"/>
                </a:solidFill>
                <a:latin typeface="Calibri" panose="020F0502020204030204" pitchFamily="34" charset="0"/>
              </a:defRPr>
            </a:lvl7pPr>
            <a:lvl8pPr marL="3465513" indent="-231775" eaLnBrk="0" fontAlgn="base" hangingPunct="0">
              <a:spcBef>
                <a:spcPct val="30000"/>
              </a:spcBef>
              <a:spcAft>
                <a:spcPct val="0"/>
              </a:spcAft>
              <a:defRPr sz="1200">
                <a:solidFill>
                  <a:schemeClr val="tx1"/>
                </a:solidFill>
                <a:latin typeface="Calibri" panose="020F0502020204030204" pitchFamily="34" charset="0"/>
              </a:defRPr>
            </a:lvl8pPr>
            <a:lvl9pPr marL="3922713" indent="-2317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530D0F-056F-4BD0-8DF1-CFF3E0433783}" type="slidenum">
              <a:rPr lang="en-GB" altLang="en-US">
                <a:solidFill>
                  <a:srgbClr val="000000"/>
                </a:solidFill>
                <a:latin typeface="Times New Roman" panose="02020603050405020304" pitchFamily="18" charset="0"/>
              </a:rPr>
              <a:pPr>
                <a:spcBef>
                  <a:spcPct val="0"/>
                </a:spcBef>
              </a:pPr>
              <a:t>5</a:t>
            </a:fld>
            <a:endParaRPr lang="en-GB" altLang="en-US">
              <a:solidFill>
                <a:srgbClr val="000000"/>
              </a:solidFill>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lfan Delwedd Sleid 1">
            <a:extLst>
              <a:ext uri="{FF2B5EF4-FFF2-40B4-BE49-F238E27FC236}">
                <a16:creationId xmlns:a16="http://schemas.microsoft.com/office/drawing/2014/main" id="{0894C13A-E826-4B37-8ABB-0294659D36FA}"/>
              </a:ext>
            </a:extLst>
          </p:cNvPr>
          <p:cNvSpPr>
            <a:spLocks noGrp="1" noRot="1" noChangeAspect="1" noChangeArrowheads="1" noTextEdit="1"/>
          </p:cNvSpPr>
          <p:nvPr>
            <p:ph type="sldImg"/>
          </p:nvPr>
        </p:nvSpPr>
        <p:spPr>
          <a:ln/>
        </p:spPr>
      </p:sp>
      <p:sp>
        <p:nvSpPr>
          <p:cNvPr id="23555" name="Dalfan Nodiadau 2">
            <a:extLst>
              <a:ext uri="{FF2B5EF4-FFF2-40B4-BE49-F238E27FC236}">
                <a16:creationId xmlns:a16="http://schemas.microsoft.com/office/drawing/2014/main" id="{190B1C32-9F52-4657-966E-1057D993D3B8}"/>
              </a:ext>
            </a:extLst>
          </p:cNvPr>
          <p:cNvSpPr>
            <a:spLocks noGrp="1" noChangeArrowheads="1"/>
          </p:cNvSpPr>
          <p:nvPr>
            <p:ph type="body" idx="1"/>
          </p:nvPr>
        </p:nvSpPr>
        <p:spPr>
          <a:noFill/>
        </p:spPr>
        <p:txBody>
          <a:bodyPr/>
          <a:lstStyle/>
          <a:p>
            <a:r>
              <a:rPr lang="en-US" altLang="en-US" err="1">
                <a:latin typeface="Arial" panose="020B0604020202020204" pitchFamily="34" charset="0"/>
                <a:cs typeface="Arial" panose="020B0604020202020204" pitchFamily="34" charset="0"/>
              </a:rPr>
              <a:t>Fel</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ysgol</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rydym</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wastad</a:t>
            </a:r>
            <a:r>
              <a:rPr lang="en-US" altLang="en-US">
                <a:latin typeface="Arial" panose="020B0604020202020204" pitchFamily="34" charset="0"/>
                <a:cs typeface="Arial" panose="020B0604020202020204" pitchFamily="34" charset="0"/>
              </a:rPr>
              <a:t> yn filch </a:t>
            </a:r>
            <a:r>
              <a:rPr lang="en-US" altLang="en-US" err="1">
                <a:latin typeface="Arial" panose="020B0604020202020204" pitchFamily="34" charset="0"/>
                <a:cs typeface="Arial" panose="020B0604020202020204" pitchFamily="34" charset="0"/>
              </a:rPr>
              <a:t>iawn</a:t>
            </a:r>
            <a:r>
              <a:rPr lang="en-US" altLang="en-US">
                <a:latin typeface="Arial" panose="020B0604020202020204" pitchFamily="34" charset="0"/>
                <a:cs typeface="Arial" panose="020B0604020202020204" pitchFamily="34" charset="0"/>
              </a:rPr>
              <a:t> on </a:t>
            </a:r>
            <a:r>
              <a:rPr lang="en-US" altLang="en-US" err="1">
                <a:latin typeface="Arial" panose="020B0604020202020204" pitchFamily="34" charset="0"/>
                <a:cs typeface="Arial" panose="020B0604020202020204" pitchFamily="34" charset="0"/>
              </a:rPr>
              <a:t>canlyniadau</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Mae’r</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canlyaniadau</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yma</a:t>
            </a:r>
            <a:r>
              <a:rPr lang="en-US" altLang="en-US">
                <a:latin typeface="Arial" panose="020B0604020202020204" pitchFamily="34" charset="0"/>
                <a:cs typeface="Arial" panose="020B0604020202020204" pitchFamily="34" charset="0"/>
              </a:rPr>
              <a:t> yn </a:t>
            </a:r>
            <a:r>
              <a:rPr lang="en-US" altLang="en-US" err="1">
                <a:latin typeface="Arial" panose="020B0604020202020204" pitchFamily="34" charset="0"/>
                <a:cs typeface="Arial" panose="020B0604020202020204" pitchFamily="34" charset="0"/>
              </a:rPr>
              <a:t>dangos</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holl</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pynciau’r</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ysgol</a:t>
            </a:r>
            <a:r>
              <a:rPr lang="en-US" altLang="en-US">
                <a:latin typeface="Arial" panose="020B0604020202020204" pitchFamily="34" charset="0"/>
                <a:cs typeface="Arial" panose="020B0604020202020204" pitchFamily="34" charset="0"/>
              </a:rPr>
              <a:t>, ac y </a:t>
            </a:r>
            <a:r>
              <a:rPr lang="en-US" altLang="en-US" err="1">
                <a:latin typeface="Arial" panose="020B0604020202020204" pitchFamily="34" charset="0"/>
                <a:cs typeface="Arial" panose="020B0604020202020204" pitchFamily="34" charset="0"/>
              </a:rPr>
              <a:t>ffaith</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ein</a:t>
            </a:r>
            <a:r>
              <a:rPr lang="en-US" altLang="en-US">
                <a:latin typeface="Arial" panose="020B0604020202020204" pitchFamily="34" charset="0"/>
                <a:cs typeface="Arial" panose="020B0604020202020204" pitchFamily="34" charset="0"/>
              </a:rPr>
              <a:t> bod </a:t>
            </a:r>
            <a:r>
              <a:rPr lang="en-US" altLang="en-US" err="1">
                <a:latin typeface="Arial" panose="020B0604020202020204" pitchFamily="34" charset="0"/>
                <a:cs typeface="Arial" panose="020B0604020202020204" pitchFamily="34" charset="0"/>
              </a:rPr>
              <a:t>wastad</a:t>
            </a:r>
            <a:r>
              <a:rPr lang="en-US" altLang="en-US">
                <a:latin typeface="Arial" panose="020B0604020202020204" pitchFamily="34" charset="0"/>
                <a:cs typeface="Arial" panose="020B0604020202020204" pitchFamily="34" charset="0"/>
              </a:rPr>
              <a:t> yn y 10% </a:t>
            </a:r>
            <a:r>
              <a:rPr lang="en-US" altLang="en-US" err="1">
                <a:latin typeface="Arial" panose="020B0604020202020204" pitchFamily="34" charset="0"/>
                <a:cs typeface="Arial" panose="020B0604020202020204" pitchFamily="34" charset="0"/>
              </a:rPr>
              <a:t>uchaf</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yng</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Nghymru</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mae</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hyn</a:t>
            </a:r>
            <a:r>
              <a:rPr lang="en-US" altLang="en-US">
                <a:latin typeface="Arial" panose="020B0604020202020204" pitchFamily="34" charset="0"/>
                <a:cs typeface="Arial" panose="020B0604020202020204" pitchFamily="34" charset="0"/>
              </a:rPr>
              <a:t> yn </a:t>
            </a:r>
            <a:r>
              <a:rPr lang="en-US" altLang="en-US" err="1">
                <a:latin typeface="Arial" panose="020B0604020202020204" pitchFamily="34" charset="0"/>
                <a:cs typeface="Arial" panose="020B0604020202020204" pitchFamily="34" charset="0"/>
              </a:rPr>
              <a:t>dangos</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gwir</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ymdrech</a:t>
            </a:r>
            <a:r>
              <a:rPr lang="en-US" altLang="en-US">
                <a:latin typeface="Arial" panose="020B0604020202020204" pitchFamily="34" charset="0"/>
                <a:cs typeface="Arial" panose="020B0604020202020204" pitchFamily="34" charset="0"/>
              </a:rPr>
              <a:t> y staff </a:t>
            </a:r>
            <a:r>
              <a:rPr lang="en-US" altLang="en-US" err="1">
                <a:latin typeface="Arial" panose="020B0604020202020204" pitchFamily="34" charset="0"/>
                <a:cs typeface="Arial" panose="020B0604020202020204" pitchFamily="34" charset="0"/>
              </a:rPr>
              <a:t>ar</a:t>
            </a:r>
            <a:r>
              <a:rPr lang="en-US" altLang="en-US">
                <a:latin typeface="Arial" panose="020B0604020202020204" pitchFamily="34" charset="0"/>
                <a:cs typeface="Arial" panose="020B0604020202020204" pitchFamily="34" charset="0"/>
              </a:rPr>
              <a:t> </a:t>
            </a:r>
            <a:r>
              <a:rPr lang="en-US" altLang="en-US" err="1">
                <a:latin typeface="Arial" panose="020B0604020202020204" pitchFamily="34" charset="0"/>
                <a:cs typeface="Arial" panose="020B0604020202020204" pitchFamily="34" charset="0"/>
              </a:rPr>
              <a:t>disgyblion</a:t>
            </a:r>
            <a:r>
              <a:rPr lang="en-US" altLang="en-US">
                <a:latin typeface="Arial" panose="020B0604020202020204" pitchFamily="34" charset="0"/>
                <a:cs typeface="Arial" panose="020B0604020202020204" pitchFamily="34" charset="0"/>
              </a:rPr>
              <a:t>. </a:t>
            </a:r>
          </a:p>
          <a:p>
            <a:r>
              <a:rPr lang="cy-GB"/>
              <a:t>Fodd bynnag, rydym hefyd yn ymfalchïo yn agweddau Emosiynol a Lles yr ysgol.</a:t>
            </a:r>
            <a:endParaRPr lang="en-US" altLang="en-US">
              <a:latin typeface="Arial" panose="020B0604020202020204" pitchFamily="34" charset="0"/>
              <a:cs typeface="Arial" panose="020B0604020202020204" pitchFamily="34" charset="0"/>
            </a:endParaRPr>
          </a:p>
        </p:txBody>
      </p:sp>
      <p:sp>
        <p:nvSpPr>
          <p:cNvPr id="23556" name="Dalfan Rhif y Sleid 3">
            <a:extLst>
              <a:ext uri="{FF2B5EF4-FFF2-40B4-BE49-F238E27FC236}">
                <a16:creationId xmlns:a16="http://schemas.microsoft.com/office/drawing/2014/main" id="{EB83AA29-BBE3-46F6-AE89-0C883A8E94E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8448" indent="-287865">
              <a:defRPr>
                <a:solidFill>
                  <a:schemeClr val="tx1"/>
                </a:solidFill>
                <a:latin typeface="Arial" panose="020B0604020202020204" pitchFamily="34" charset="0"/>
                <a:cs typeface="Arial" panose="020B0604020202020204" pitchFamily="34" charset="0"/>
              </a:defRPr>
            </a:lvl2pPr>
            <a:lvl3pPr marL="1151458" indent="-230292">
              <a:defRPr>
                <a:solidFill>
                  <a:schemeClr val="tx1"/>
                </a:solidFill>
                <a:latin typeface="Arial" panose="020B0604020202020204" pitchFamily="34" charset="0"/>
                <a:cs typeface="Arial" panose="020B0604020202020204" pitchFamily="34" charset="0"/>
              </a:defRPr>
            </a:lvl3pPr>
            <a:lvl4pPr marL="1612041" indent="-230292">
              <a:defRPr>
                <a:solidFill>
                  <a:schemeClr val="tx1"/>
                </a:solidFill>
                <a:latin typeface="Arial" panose="020B0604020202020204" pitchFamily="34" charset="0"/>
                <a:cs typeface="Arial" panose="020B0604020202020204" pitchFamily="34" charset="0"/>
              </a:defRPr>
            </a:lvl4pPr>
            <a:lvl5pPr marL="2072625" indent="-230292">
              <a:defRPr>
                <a:solidFill>
                  <a:schemeClr val="tx1"/>
                </a:solidFill>
                <a:latin typeface="Arial" panose="020B0604020202020204" pitchFamily="34" charset="0"/>
                <a:cs typeface="Arial" panose="020B0604020202020204" pitchFamily="34" charset="0"/>
              </a:defRPr>
            </a:lvl5pPr>
            <a:lvl6pPr marL="2533208"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3791"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4375"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4958"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3A5B4F-6C90-4DFE-A129-9ADACD85DB64}" type="slidenum">
              <a:rPr lang="cy-GB" altLang="cy-GB"/>
              <a:pPr/>
              <a:t>6</a:t>
            </a:fld>
            <a:endParaRPr lang="cy-GB" altLang="cy-GB"/>
          </a:p>
        </p:txBody>
      </p:sp>
    </p:spTree>
    <p:extLst>
      <p:ext uri="{BB962C8B-B14F-4D97-AF65-F5344CB8AC3E}">
        <p14:creationId xmlns:p14="http://schemas.microsoft.com/office/powerpoint/2010/main" val="1671543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lfan Delwedd Sleid 1">
            <a:extLst>
              <a:ext uri="{FF2B5EF4-FFF2-40B4-BE49-F238E27FC236}">
                <a16:creationId xmlns:a16="http://schemas.microsoft.com/office/drawing/2014/main" id="{2B54DEE8-4752-451C-B23C-E91848C7428C}"/>
              </a:ext>
            </a:extLst>
          </p:cNvPr>
          <p:cNvSpPr>
            <a:spLocks noGrp="1" noRot="1" noChangeAspect="1" noChangeArrowheads="1" noTextEdit="1"/>
          </p:cNvSpPr>
          <p:nvPr>
            <p:ph type="sldImg"/>
          </p:nvPr>
        </p:nvSpPr>
        <p:spPr>
          <a:ln/>
        </p:spPr>
      </p:sp>
      <p:sp>
        <p:nvSpPr>
          <p:cNvPr id="45059" name="Dalfan Nodiadau 2">
            <a:extLst>
              <a:ext uri="{FF2B5EF4-FFF2-40B4-BE49-F238E27FC236}">
                <a16:creationId xmlns:a16="http://schemas.microsoft.com/office/drawing/2014/main" id="{89221F3D-5EB6-4D67-9A64-8B662230DFC2}"/>
              </a:ext>
            </a:extLst>
          </p:cNvPr>
          <p:cNvSpPr>
            <a:spLocks noGrp="1" noChangeArrowheads="1"/>
          </p:cNvSpPr>
          <p:nvPr>
            <p:ph type="body" idx="1"/>
          </p:nvPr>
        </p:nvSpPr>
        <p:spPr>
          <a:noFill/>
        </p:spPr>
        <p:txBody>
          <a:bodyPr/>
          <a:lstStyle/>
          <a:p>
            <a:pPr>
              <a:defRPr/>
            </a:pPr>
            <a:r>
              <a:rPr lang="en-GB" b="1" err="1"/>
              <a:t>Diolch</a:t>
            </a:r>
            <a:r>
              <a:rPr lang="en-GB" b="1"/>
              <a:t> </a:t>
            </a:r>
            <a:r>
              <a:rPr lang="en-GB" b="1" err="1"/>
              <a:t>yn</a:t>
            </a:r>
            <a:r>
              <a:rPr lang="en-GB" b="1"/>
              <a:t> </a:t>
            </a:r>
            <a:r>
              <a:rPr lang="en-GB" b="1" err="1"/>
              <a:t>fawr</a:t>
            </a:r>
            <a:r>
              <a:rPr lang="en-GB" b="1"/>
              <a:t> Mr James. Felly, </a:t>
            </a:r>
            <a:r>
              <a:rPr lang="en-GB" b="1" err="1"/>
              <a:t>fel</a:t>
            </a:r>
            <a:r>
              <a:rPr lang="en-GB" b="1"/>
              <a:t> y </a:t>
            </a:r>
            <a:r>
              <a:rPr lang="en-GB" b="1" err="1"/>
              <a:t>gwelwch</a:t>
            </a:r>
            <a:r>
              <a:rPr lang="en-GB" b="1"/>
              <a:t> </a:t>
            </a:r>
            <a:r>
              <a:rPr lang="en-GB" b="1" err="1"/>
              <a:t>rydym</a:t>
            </a:r>
            <a:r>
              <a:rPr lang="en-GB" b="1"/>
              <a:t> </a:t>
            </a:r>
            <a:r>
              <a:rPr lang="en-GB" b="1" err="1"/>
              <a:t>yn</a:t>
            </a:r>
            <a:r>
              <a:rPr lang="en-GB" b="1"/>
              <a:t> </a:t>
            </a:r>
            <a:r>
              <a:rPr lang="en-GB" b="1" err="1"/>
              <a:t>nhîm</a:t>
            </a:r>
            <a:r>
              <a:rPr lang="en-GB" b="1"/>
              <a:t> </a:t>
            </a:r>
            <a:r>
              <a:rPr lang="en-GB" b="1" err="1"/>
              <a:t>sydd</a:t>
            </a:r>
            <a:r>
              <a:rPr lang="en-GB" b="1"/>
              <a:t> </a:t>
            </a:r>
            <a:r>
              <a:rPr lang="en-GB" b="1" err="1"/>
              <a:t>wedi</a:t>
            </a:r>
            <a:r>
              <a:rPr lang="en-GB" b="1"/>
              <a:t> </a:t>
            </a:r>
            <a:r>
              <a:rPr lang="en-GB" b="1" err="1"/>
              <a:t>datblygu</a:t>
            </a:r>
            <a:r>
              <a:rPr lang="en-GB" b="1"/>
              <a:t> </a:t>
            </a:r>
            <a:r>
              <a:rPr lang="en-GB" b="1" err="1"/>
              <a:t>eleni</a:t>
            </a:r>
            <a:r>
              <a:rPr lang="en-GB" b="1"/>
              <a:t>. Mae Mr Aled James </a:t>
            </a:r>
            <a:r>
              <a:rPr lang="en-GB" b="1" err="1"/>
              <a:t>yn</a:t>
            </a:r>
            <a:r>
              <a:rPr lang="en-GB" b="1"/>
              <a:t> </a:t>
            </a:r>
            <a:r>
              <a:rPr lang="en-GB" b="1" err="1"/>
              <a:t>bennaeth</a:t>
            </a:r>
            <a:r>
              <a:rPr lang="en-GB" b="1"/>
              <a:t> </a:t>
            </a:r>
            <a:r>
              <a:rPr lang="en-GB" b="1" err="1"/>
              <a:t>cynorthwyol</a:t>
            </a:r>
            <a:r>
              <a:rPr lang="en-GB" b="1"/>
              <a:t> </a:t>
            </a:r>
            <a:r>
              <a:rPr lang="en-GB" b="1" err="1"/>
              <a:t>yr</a:t>
            </a:r>
            <a:r>
              <a:rPr lang="en-GB" b="1"/>
              <a:t> </a:t>
            </a:r>
            <a:r>
              <a:rPr lang="en-GB" b="1" err="1"/>
              <a:t>ysgol</a:t>
            </a:r>
            <a:r>
              <a:rPr lang="en-GB" b="1"/>
              <a:t>, </a:t>
            </a:r>
            <a:r>
              <a:rPr lang="en-GB" b="1" err="1"/>
              <a:t>gyda’r</a:t>
            </a:r>
            <a:r>
              <a:rPr lang="en-GB" b="1"/>
              <a:t> </a:t>
            </a:r>
            <a:r>
              <a:rPr lang="en-GB" b="1" err="1"/>
              <a:t>gofal</a:t>
            </a:r>
            <a:r>
              <a:rPr lang="en-GB" b="1"/>
              <a:t> </a:t>
            </a:r>
            <a:r>
              <a:rPr lang="en-GB" b="1" err="1"/>
              <a:t>o’r</a:t>
            </a:r>
            <a:r>
              <a:rPr lang="en-GB" b="1"/>
              <a:t> </a:t>
            </a:r>
            <a:r>
              <a:rPr lang="en-GB" b="1" err="1"/>
              <a:t>chweched</a:t>
            </a:r>
            <a:r>
              <a:rPr lang="en-GB" b="1"/>
              <a:t> </a:t>
            </a:r>
            <a:r>
              <a:rPr lang="en-GB" b="1" err="1"/>
              <a:t>gyfan</a:t>
            </a:r>
            <a:r>
              <a:rPr lang="en-GB" b="1"/>
              <a:t>. </a:t>
            </a:r>
            <a:r>
              <a:rPr lang="en-GB" b="1" err="1"/>
              <a:t>Rwy’n</a:t>
            </a:r>
            <a:r>
              <a:rPr lang="en-GB" b="1"/>
              <a:t> </a:t>
            </a:r>
            <a:r>
              <a:rPr lang="en-GB" b="1" err="1"/>
              <a:t>bennaeth</a:t>
            </a:r>
            <a:r>
              <a:rPr lang="en-GB" b="1"/>
              <a:t> </a:t>
            </a:r>
            <a:r>
              <a:rPr lang="en-GB" b="1" err="1"/>
              <a:t>ar</a:t>
            </a:r>
            <a:r>
              <a:rPr lang="en-GB" b="1"/>
              <a:t> </a:t>
            </a:r>
            <a:r>
              <a:rPr lang="en-GB" b="1" err="1"/>
              <a:t>flwyddyn</a:t>
            </a:r>
            <a:r>
              <a:rPr lang="en-GB" b="1"/>
              <a:t> 12 ac </a:t>
            </a:r>
            <a:r>
              <a:rPr lang="en-GB" b="1" err="1"/>
              <a:t>mae</a:t>
            </a:r>
            <a:r>
              <a:rPr lang="en-GB" b="1"/>
              <a:t> Mr Gareth Thomas, </a:t>
            </a:r>
            <a:r>
              <a:rPr lang="en-GB" b="1" err="1"/>
              <a:t>yn</a:t>
            </a:r>
            <a:r>
              <a:rPr lang="en-GB" b="1"/>
              <a:t> </a:t>
            </a:r>
            <a:r>
              <a:rPr lang="en-GB" b="1" err="1"/>
              <a:t>bennaeth</a:t>
            </a:r>
            <a:r>
              <a:rPr lang="en-GB" b="1"/>
              <a:t> </a:t>
            </a:r>
            <a:r>
              <a:rPr lang="en-GB" b="1" err="1"/>
              <a:t>blwyddyn</a:t>
            </a:r>
            <a:r>
              <a:rPr lang="en-GB" b="1"/>
              <a:t> 13.</a:t>
            </a:r>
            <a:r>
              <a:rPr lang="en-GB"/>
              <a:t> </a:t>
            </a:r>
            <a:endParaRPr lang="en-US"/>
          </a:p>
        </p:txBody>
      </p:sp>
      <p:sp>
        <p:nvSpPr>
          <p:cNvPr id="45060" name="Dalfan Rhif y Sleid 3">
            <a:extLst>
              <a:ext uri="{FF2B5EF4-FFF2-40B4-BE49-F238E27FC236}">
                <a16:creationId xmlns:a16="http://schemas.microsoft.com/office/drawing/2014/main" id="{C500CA7C-A69D-424B-BFEC-153430006CD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8448" indent="-287865">
              <a:defRPr>
                <a:solidFill>
                  <a:schemeClr val="tx1"/>
                </a:solidFill>
                <a:latin typeface="Arial" panose="020B0604020202020204" pitchFamily="34" charset="0"/>
                <a:cs typeface="Arial" panose="020B0604020202020204" pitchFamily="34" charset="0"/>
              </a:defRPr>
            </a:lvl2pPr>
            <a:lvl3pPr marL="1151458" indent="-230292">
              <a:defRPr>
                <a:solidFill>
                  <a:schemeClr val="tx1"/>
                </a:solidFill>
                <a:latin typeface="Arial" panose="020B0604020202020204" pitchFamily="34" charset="0"/>
                <a:cs typeface="Arial" panose="020B0604020202020204" pitchFamily="34" charset="0"/>
              </a:defRPr>
            </a:lvl3pPr>
            <a:lvl4pPr marL="1612041" indent="-230292">
              <a:defRPr>
                <a:solidFill>
                  <a:schemeClr val="tx1"/>
                </a:solidFill>
                <a:latin typeface="Arial" panose="020B0604020202020204" pitchFamily="34" charset="0"/>
                <a:cs typeface="Arial" panose="020B0604020202020204" pitchFamily="34" charset="0"/>
              </a:defRPr>
            </a:lvl4pPr>
            <a:lvl5pPr marL="2072625" indent="-230292">
              <a:defRPr>
                <a:solidFill>
                  <a:schemeClr val="tx1"/>
                </a:solidFill>
                <a:latin typeface="Arial" panose="020B0604020202020204" pitchFamily="34" charset="0"/>
                <a:cs typeface="Arial" panose="020B0604020202020204" pitchFamily="34" charset="0"/>
              </a:defRPr>
            </a:lvl5pPr>
            <a:lvl6pPr marL="2533208"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3791"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4375"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4958"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837516-EF8C-4380-847B-770DC4BF8067}" type="slidenum">
              <a:rPr lang="cy-GB" altLang="cy-GB"/>
              <a:pPr/>
              <a:t>7</a:t>
            </a:fld>
            <a:endParaRPr lang="cy-GB" altLang="cy-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lfan Delwedd Sleid 1">
            <a:extLst>
              <a:ext uri="{FF2B5EF4-FFF2-40B4-BE49-F238E27FC236}">
                <a16:creationId xmlns:a16="http://schemas.microsoft.com/office/drawing/2014/main" id="{2B54DEE8-4752-451C-B23C-E91848C7428C}"/>
              </a:ext>
            </a:extLst>
          </p:cNvPr>
          <p:cNvSpPr>
            <a:spLocks noGrp="1" noRot="1" noChangeAspect="1" noChangeArrowheads="1" noTextEdit="1"/>
          </p:cNvSpPr>
          <p:nvPr>
            <p:ph type="sldImg"/>
          </p:nvPr>
        </p:nvSpPr>
        <p:spPr>
          <a:ln/>
        </p:spPr>
      </p:sp>
      <p:sp>
        <p:nvSpPr>
          <p:cNvPr id="45059" name="Dalfan Nodiadau 2">
            <a:extLst>
              <a:ext uri="{FF2B5EF4-FFF2-40B4-BE49-F238E27FC236}">
                <a16:creationId xmlns:a16="http://schemas.microsoft.com/office/drawing/2014/main" id="{89221F3D-5EB6-4D67-9A64-8B662230DFC2}"/>
              </a:ext>
            </a:extLst>
          </p:cNvPr>
          <p:cNvSpPr>
            <a:spLocks noGrp="1" noChangeArrowheads="1"/>
          </p:cNvSpPr>
          <p:nvPr>
            <p:ph type="body" idx="1"/>
          </p:nvPr>
        </p:nvSpPr>
        <p:spPr>
          <a:noFill/>
        </p:spPr>
        <p:txBody>
          <a:bodyPr/>
          <a:lstStyle/>
          <a:p>
            <a:r>
              <a:rPr lang="cy-GB" b="1"/>
              <a:t>Un peth sydd wedi newid gyda’r chweched eleni yw swyddi Mrs </a:t>
            </a:r>
            <a:r>
              <a:rPr lang="cy-GB" b="1" err="1"/>
              <a:t>Fiona</a:t>
            </a:r>
            <a:r>
              <a:rPr lang="cy-GB" b="1"/>
              <a:t> </a:t>
            </a:r>
            <a:r>
              <a:rPr lang="cy-GB" b="1" err="1"/>
              <a:t>Harries</a:t>
            </a:r>
            <a:r>
              <a:rPr lang="cy-GB" b="1"/>
              <a:t> a Mrs Caryl Jones. Maent yn athrawon rydym yn  gweithio’n agos iawn gyda. Maent yn cynghori ar gynllunio effeithiol, sut i gadw trefn, cynghori gyda strategaethau adolygu, strategaethau pryder, ond yn fwy na dim maent yna i roi gofal i unrhyw un sydd yn teimlo eu bod angen y gefnogaeth bellach.</a:t>
            </a:r>
            <a:r>
              <a:rPr lang="cy-GB"/>
              <a:t> </a:t>
            </a:r>
            <a:endParaRPr lang="en-US"/>
          </a:p>
          <a:p>
            <a:r>
              <a:rPr lang="cy-GB" b="1"/>
              <a:t>Maent yn barod wedi cyfweld gyda phawb o flwyddyn 12 a'u bwriad nawr yw cyfweld a phawb o flwyddyn 13eg cyn gwyliau '</a:t>
            </a:r>
            <a:r>
              <a:rPr lang="cy-GB" b="1" err="1"/>
              <a:t>dolig</a:t>
            </a:r>
            <a:r>
              <a:rPr lang="cy-GB" b="1"/>
              <a:t>.</a:t>
            </a:r>
            <a:r>
              <a:rPr lang="cy-GB"/>
              <a:t> </a:t>
            </a:r>
            <a:endParaRPr lang="cy-GB">
              <a:cs typeface="Calibri"/>
            </a:endParaRPr>
          </a:p>
          <a:p>
            <a:r>
              <a:rPr lang="cy-GB" b="1"/>
              <a:t>Rydym yn cydweithio’n agos gyda naw tiwtor personol rhwng blwyddyn 12 a 13, gyda 25 disgybl ym mhob dosbarth. Disgwylir iddynt gofrestru yn ddyddiol gyda’i thiwtoriaid personol. Yn bresennol maent yn cael gwasanaeth ysgol ar ddydd Llun a gwasanaeth gyda’r pennaeth blwyddyn ar ddydd Gwener. Eleni, rydym wedi ychwanegu sesiwn ar sgiliau astudio mewn i gofrestru, yn ogystal mae 'na ambell rhai yn helpu allan gyda dosbarthiadau cofrestru iau'r ysgol ar ddiwrnod arall. </a:t>
            </a:r>
            <a:endParaRPr lang="cy-GB"/>
          </a:p>
        </p:txBody>
      </p:sp>
      <p:sp>
        <p:nvSpPr>
          <p:cNvPr id="45060" name="Dalfan Rhif y Sleid 3">
            <a:extLst>
              <a:ext uri="{FF2B5EF4-FFF2-40B4-BE49-F238E27FC236}">
                <a16:creationId xmlns:a16="http://schemas.microsoft.com/office/drawing/2014/main" id="{C500CA7C-A69D-424B-BFEC-153430006CD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8448" indent="-287865">
              <a:defRPr>
                <a:solidFill>
                  <a:schemeClr val="tx1"/>
                </a:solidFill>
                <a:latin typeface="Arial" panose="020B0604020202020204" pitchFamily="34" charset="0"/>
                <a:cs typeface="Arial" panose="020B0604020202020204" pitchFamily="34" charset="0"/>
              </a:defRPr>
            </a:lvl2pPr>
            <a:lvl3pPr marL="1151458" indent="-230292">
              <a:defRPr>
                <a:solidFill>
                  <a:schemeClr val="tx1"/>
                </a:solidFill>
                <a:latin typeface="Arial" panose="020B0604020202020204" pitchFamily="34" charset="0"/>
                <a:cs typeface="Arial" panose="020B0604020202020204" pitchFamily="34" charset="0"/>
              </a:defRPr>
            </a:lvl3pPr>
            <a:lvl4pPr marL="1612041" indent="-230292">
              <a:defRPr>
                <a:solidFill>
                  <a:schemeClr val="tx1"/>
                </a:solidFill>
                <a:latin typeface="Arial" panose="020B0604020202020204" pitchFamily="34" charset="0"/>
                <a:cs typeface="Arial" panose="020B0604020202020204" pitchFamily="34" charset="0"/>
              </a:defRPr>
            </a:lvl4pPr>
            <a:lvl5pPr marL="2072625" indent="-230292">
              <a:defRPr>
                <a:solidFill>
                  <a:schemeClr val="tx1"/>
                </a:solidFill>
                <a:latin typeface="Arial" panose="020B0604020202020204" pitchFamily="34" charset="0"/>
                <a:cs typeface="Arial" panose="020B0604020202020204" pitchFamily="34" charset="0"/>
              </a:defRPr>
            </a:lvl5pPr>
            <a:lvl6pPr marL="2533208"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3791"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4375"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4958" indent="-2302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837516-EF8C-4380-847B-770DC4BF8067}" type="slidenum">
              <a:rPr lang="cy-GB" altLang="cy-GB"/>
              <a:pPr/>
              <a:t>8</a:t>
            </a:fld>
            <a:endParaRPr lang="cy-GB" altLang="cy-GB"/>
          </a:p>
        </p:txBody>
      </p:sp>
    </p:spTree>
    <p:extLst>
      <p:ext uri="{BB962C8B-B14F-4D97-AF65-F5344CB8AC3E}">
        <p14:creationId xmlns:p14="http://schemas.microsoft.com/office/powerpoint/2010/main" val="2022598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Ydyn</a:t>
            </a:r>
            <a:r>
              <a:rPr lang="en-US" b="1"/>
              <a:t>, </a:t>
            </a:r>
            <a:r>
              <a:rPr lang="en-US" b="1" err="1"/>
              <a:t>rydym</a:t>
            </a:r>
            <a:r>
              <a:rPr lang="en-US" b="1"/>
              <a:t> </a:t>
            </a:r>
            <a:r>
              <a:rPr lang="en-US" b="1" err="1"/>
              <a:t>eisiau</a:t>
            </a:r>
            <a:r>
              <a:rPr lang="en-US" b="1"/>
              <a:t> </a:t>
            </a:r>
            <a:r>
              <a:rPr lang="en-US" b="1" err="1"/>
              <a:t>i'r</a:t>
            </a:r>
            <a:r>
              <a:rPr lang="en-US" b="1"/>
              <a:t> </a:t>
            </a:r>
            <a:r>
              <a:rPr lang="en-US" b="1" err="1"/>
              <a:t>disgyblion</a:t>
            </a:r>
            <a:r>
              <a:rPr lang="en-US" b="1"/>
              <a:t> </a:t>
            </a:r>
            <a:r>
              <a:rPr lang="en-US" b="1" err="1"/>
              <a:t>i</a:t>
            </a:r>
            <a:r>
              <a:rPr lang="en-US" b="1"/>
              <a:t> </a:t>
            </a:r>
            <a:r>
              <a:rPr lang="en-US" b="1" err="1"/>
              <a:t>lwyddo</a:t>
            </a:r>
            <a:r>
              <a:rPr lang="en-US" b="1"/>
              <a:t> </a:t>
            </a:r>
            <a:r>
              <a:rPr lang="en-US" b="1" err="1"/>
              <a:t>ond</a:t>
            </a:r>
            <a:r>
              <a:rPr lang="en-US" b="1"/>
              <a:t> </a:t>
            </a:r>
            <a:r>
              <a:rPr lang="en-US" b="1" err="1"/>
              <a:t>mae</a:t>
            </a:r>
            <a:r>
              <a:rPr lang="en-US" b="1"/>
              <a:t> </a:t>
            </a:r>
            <a:r>
              <a:rPr lang="en-US" b="1" err="1"/>
              <a:t>angen</a:t>
            </a:r>
            <a:r>
              <a:rPr lang="en-US" b="1"/>
              <a:t> </a:t>
            </a:r>
            <a:r>
              <a:rPr lang="en-US" b="1" err="1"/>
              <a:t>i</a:t>
            </a:r>
            <a:r>
              <a:rPr lang="en-US" b="1"/>
              <a:t> </a:t>
            </a:r>
            <a:r>
              <a:rPr lang="en-US" b="1" err="1"/>
              <a:t>ni</a:t>
            </a:r>
            <a:r>
              <a:rPr lang="en-US" b="1"/>
              <a:t> </a:t>
            </a:r>
            <a:r>
              <a:rPr lang="en-US" b="1" err="1"/>
              <a:t>sicrhau</a:t>
            </a:r>
            <a:r>
              <a:rPr lang="en-US" b="1"/>
              <a:t> bod </a:t>
            </a:r>
            <a:r>
              <a:rPr lang="en-US" b="1" err="1"/>
              <a:t>lles</a:t>
            </a:r>
            <a:r>
              <a:rPr lang="en-US" b="1"/>
              <a:t> </a:t>
            </a:r>
            <a:r>
              <a:rPr lang="en-US" b="1" err="1"/>
              <a:t>emosiynol</a:t>
            </a:r>
            <a:r>
              <a:rPr lang="en-US" b="1"/>
              <a:t> y </a:t>
            </a:r>
            <a:r>
              <a:rPr lang="en-US" b="1" err="1"/>
              <a:t>myfyrwyr</a:t>
            </a:r>
            <a:r>
              <a:rPr lang="en-US" b="1"/>
              <a:t> </a:t>
            </a:r>
            <a:r>
              <a:rPr lang="en-US" b="1" err="1"/>
              <a:t>yn</a:t>
            </a:r>
            <a:r>
              <a:rPr lang="en-US" b="1"/>
              <a:t> </a:t>
            </a:r>
            <a:r>
              <a:rPr lang="en-US" b="1" err="1"/>
              <a:t>dda</a:t>
            </a:r>
            <a:r>
              <a:rPr lang="en-US" b="1"/>
              <a:t> </a:t>
            </a:r>
            <a:r>
              <a:rPr lang="en-US" b="1" err="1"/>
              <a:t>hefyd</a:t>
            </a:r>
            <a:r>
              <a:rPr lang="en-US" b="1"/>
              <a:t>. Mar cam o </a:t>
            </a:r>
            <a:r>
              <a:rPr lang="en-US" b="1" err="1"/>
              <a:t>astudio</a:t>
            </a:r>
            <a:r>
              <a:rPr lang="en-US" b="1"/>
              <a:t> TGAU </a:t>
            </a:r>
            <a:r>
              <a:rPr lang="en-US" b="1" err="1"/>
              <a:t>i</a:t>
            </a:r>
            <a:r>
              <a:rPr lang="en-US" b="1"/>
              <a:t> </a:t>
            </a:r>
            <a:r>
              <a:rPr lang="en-US" b="1" err="1"/>
              <a:t>Lefel</a:t>
            </a:r>
            <a:r>
              <a:rPr lang="en-US" b="1"/>
              <a:t> A </a:t>
            </a:r>
            <a:r>
              <a:rPr lang="en-US" b="1" err="1"/>
              <a:t>yn</a:t>
            </a:r>
            <a:r>
              <a:rPr lang="en-US" b="1"/>
              <a:t> </a:t>
            </a:r>
            <a:r>
              <a:rPr lang="en-US" b="1" err="1"/>
              <a:t>enfawr</a:t>
            </a:r>
            <a:r>
              <a:rPr lang="en-US" b="1"/>
              <a:t>, </a:t>
            </a:r>
            <a:r>
              <a:rPr lang="en-US" b="1" err="1"/>
              <a:t>ond</a:t>
            </a:r>
            <a:r>
              <a:rPr lang="en-US" b="1"/>
              <a:t> </a:t>
            </a:r>
            <a:r>
              <a:rPr lang="en-US" b="1" err="1"/>
              <a:t>yn</a:t>
            </a:r>
            <a:r>
              <a:rPr lang="en-US" b="1"/>
              <a:t> </a:t>
            </a:r>
            <a:r>
              <a:rPr lang="en-US" b="1" err="1"/>
              <a:t>gyraeddadwy</a:t>
            </a:r>
            <a:r>
              <a:rPr lang="en-US" b="1"/>
              <a:t> </a:t>
            </a:r>
            <a:r>
              <a:rPr lang="en-US" b="1" err="1"/>
              <a:t>gan</a:t>
            </a:r>
            <a:r>
              <a:rPr lang="en-US" b="1"/>
              <a:t> </a:t>
            </a:r>
            <a:r>
              <a:rPr lang="en-US" b="1" err="1"/>
              <a:t>eu</a:t>
            </a:r>
            <a:r>
              <a:rPr lang="en-US" b="1"/>
              <a:t> bod </a:t>
            </a:r>
            <a:r>
              <a:rPr lang="en-US" b="1" err="1"/>
              <a:t>yn</a:t>
            </a:r>
            <a:r>
              <a:rPr lang="en-US" b="1"/>
              <a:t> </a:t>
            </a:r>
            <a:r>
              <a:rPr lang="en-US" b="1" err="1"/>
              <a:t>astudio</a:t>
            </a:r>
            <a:r>
              <a:rPr lang="en-US" b="1"/>
              <a:t> </a:t>
            </a:r>
            <a:r>
              <a:rPr lang="en-US" b="1" err="1"/>
              <a:t>llai</a:t>
            </a:r>
            <a:r>
              <a:rPr lang="en-US" b="1"/>
              <a:t> o </a:t>
            </a:r>
            <a:r>
              <a:rPr lang="en-US" b="1" err="1"/>
              <a:t>bynciau</a:t>
            </a:r>
            <a:r>
              <a:rPr lang="en-US" b="1"/>
              <a:t>. Gyda </a:t>
            </a:r>
            <a:r>
              <a:rPr lang="en-US" b="1" err="1"/>
              <a:t>mwy</a:t>
            </a:r>
            <a:r>
              <a:rPr lang="en-US" b="1"/>
              <a:t> o </a:t>
            </a:r>
            <a:r>
              <a:rPr lang="en-US" b="1" err="1"/>
              <a:t>nosweithiau</a:t>
            </a:r>
            <a:r>
              <a:rPr lang="en-US" b="1"/>
              <a:t> </a:t>
            </a:r>
            <a:r>
              <a:rPr lang="en-US" b="1" err="1"/>
              <a:t>cymdeithasol</a:t>
            </a:r>
            <a:r>
              <a:rPr lang="en-US" b="1"/>
              <a:t> </a:t>
            </a:r>
            <a:r>
              <a:rPr lang="en-US" b="1" err="1"/>
              <a:t>yn</a:t>
            </a:r>
            <a:r>
              <a:rPr lang="en-US" b="1"/>
              <a:t> </a:t>
            </a:r>
            <a:r>
              <a:rPr lang="en-US" b="1" err="1"/>
              <a:t>cael</a:t>
            </a:r>
            <a:r>
              <a:rPr lang="en-US" b="1"/>
              <a:t> </a:t>
            </a:r>
            <a:r>
              <a:rPr lang="en-US" b="1" err="1"/>
              <a:t>eu</a:t>
            </a:r>
            <a:r>
              <a:rPr lang="en-US" b="1"/>
              <a:t> </a:t>
            </a:r>
            <a:r>
              <a:rPr lang="en-US" b="1" err="1"/>
              <a:t>trefnu</a:t>
            </a:r>
            <a:r>
              <a:rPr lang="en-US" b="1"/>
              <a:t>, </a:t>
            </a:r>
            <a:r>
              <a:rPr lang="en-US" b="1" err="1"/>
              <a:t>disgyblion</a:t>
            </a:r>
            <a:r>
              <a:rPr lang="en-US" b="1"/>
              <a:t> dal </a:t>
            </a:r>
            <a:r>
              <a:rPr lang="en-US" b="1" err="1"/>
              <a:t>yn</a:t>
            </a:r>
            <a:r>
              <a:rPr lang="en-US" b="1"/>
              <a:t> </a:t>
            </a:r>
            <a:r>
              <a:rPr lang="en-US" b="1" err="1"/>
              <a:t>mynychu</a:t>
            </a:r>
            <a:r>
              <a:rPr lang="en-US" b="1"/>
              <a:t> </a:t>
            </a:r>
            <a:r>
              <a:rPr lang="en-US" b="1" err="1"/>
              <a:t>clybiau</a:t>
            </a:r>
            <a:r>
              <a:rPr lang="en-US" b="1"/>
              <a:t> </a:t>
            </a:r>
            <a:r>
              <a:rPr lang="en-US" b="1" err="1"/>
              <a:t>allgyrsiol</a:t>
            </a:r>
            <a:r>
              <a:rPr lang="en-US" b="1"/>
              <a:t> a </a:t>
            </a:r>
            <a:r>
              <a:rPr lang="en-US" b="1" err="1"/>
              <a:t>thu</a:t>
            </a:r>
            <a:r>
              <a:rPr lang="en-US" b="1"/>
              <a:t> </a:t>
            </a:r>
            <a:r>
              <a:rPr lang="en-US" b="1" err="1"/>
              <a:t>allan</a:t>
            </a:r>
            <a:r>
              <a:rPr lang="en-US" b="1"/>
              <a:t> </a:t>
            </a:r>
            <a:r>
              <a:rPr lang="en-US" b="1" err="1"/>
              <a:t>i'r</a:t>
            </a:r>
            <a:r>
              <a:rPr lang="en-US" b="1"/>
              <a:t> </a:t>
            </a:r>
            <a:r>
              <a:rPr lang="en-US" b="1" err="1"/>
              <a:t>ysgol</a:t>
            </a:r>
            <a:r>
              <a:rPr lang="en-US" b="1"/>
              <a:t>, </a:t>
            </a:r>
            <a:r>
              <a:rPr lang="en-US" b="1" err="1"/>
              <a:t>disgyblion</a:t>
            </a:r>
            <a:r>
              <a:rPr lang="en-US" b="1"/>
              <a:t> </a:t>
            </a:r>
            <a:r>
              <a:rPr lang="en-US" b="1" err="1"/>
              <a:t>yn</a:t>
            </a:r>
            <a:r>
              <a:rPr lang="en-US" b="1"/>
              <a:t> </a:t>
            </a:r>
            <a:r>
              <a:rPr lang="en-US" b="1" err="1"/>
              <a:t>dechrau</a:t>
            </a:r>
            <a:r>
              <a:rPr lang="en-US" b="1"/>
              <a:t> </a:t>
            </a:r>
            <a:r>
              <a:rPr lang="en-US" b="1" err="1"/>
              <a:t>cael</a:t>
            </a:r>
            <a:r>
              <a:rPr lang="en-US" b="1"/>
              <a:t> </a:t>
            </a:r>
            <a:r>
              <a:rPr lang="en-US" b="1" err="1"/>
              <a:t>swyddi</a:t>
            </a:r>
            <a:r>
              <a:rPr lang="en-US" b="1"/>
              <a:t> mi </a:t>
            </a:r>
            <a:r>
              <a:rPr lang="en-US" b="1" err="1"/>
              <a:t>fydd</a:t>
            </a:r>
            <a:r>
              <a:rPr lang="en-US" b="1"/>
              <a:t> </a:t>
            </a:r>
            <a:r>
              <a:rPr lang="en-US" b="1" err="1"/>
              <a:t>angen</a:t>
            </a:r>
            <a:r>
              <a:rPr lang="en-US" b="1"/>
              <a:t> </a:t>
            </a:r>
            <a:r>
              <a:rPr lang="en-US" b="1" err="1"/>
              <a:t>sicrhau</a:t>
            </a:r>
            <a:r>
              <a:rPr lang="en-US" b="1"/>
              <a:t> bod </a:t>
            </a:r>
            <a:r>
              <a:rPr lang="en-US" b="1" err="1"/>
              <a:t>yna</a:t>
            </a:r>
            <a:r>
              <a:rPr lang="en-US" b="1"/>
              <a:t> </a:t>
            </a:r>
            <a:r>
              <a:rPr lang="en-US" b="1" err="1"/>
              <a:t>cydbwysedd</a:t>
            </a:r>
            <a:r>
              <a:rPr lang="en-US" b="1"/>
              <a:t> </a:t>
            </a:r>
            <a:r>
              <a:rPr lang="en-US" b="1" err="1"/>
              <a:t>priodol</a:t>
            </a:r>
            <a:r>
              <a:rPr lang="en-US" b="1"/>
              <a:t> o </a:t>
            </a:r>
            <a:r>
              <a:rPr lang="en-US" b="1" err="1"/>
              <a:t>waith</a:t>
            </a:r>
            <a:r>
              <a:rPr lang="en-US" b="1"/>
              <a:t> a </a:t>
            </a:r>
            <a:r>
              <a:rPr lang="en-US" b="1" err="1"/>
              <a:t>mwynhau</a:t>
            </a:r>
            <a:r>
              <a:rPr lang="en-US" b="1"/>
              <a:t>. Er </a:t>
            </a:r>
            <a:r>
              <a:rPr lang="en-US" b="1" err="1"/>
              <a:t>eu</a:t>
            </a:r>
            <a:r>
              <a:rPr lang="en-US" b="1"/>
              <a:t> bod </a:t>
            </a:r>
            <a:r>
              <a:rPr lang="en-US" b="1" err="1"/>
              <a:t>yn</a:t>
            </a:r>
            <a:r>
              <a:rPr lang="en-US" b="1"/>
              <a:t> </a:t>
            </a:r>
            <a:r>
              <a:rPr lang="en-US" b="1" err="1"/>
              <a:t>tyfu</a:t>
            </a:r>
            <a:r>
              <a:rPr lang="en-US" b="1"/>
              <a:t> </a:t>
            </a:r>
            <a:r>
              <a:rPr lang="en-US" b="1" err="1"/>
              <a:t>i</a:t>
            </a:r>
            <a:r>
              <a:rPr lang="en-US" b="1"/>
              <a:t> </a:t>
            </a:r>
            <a:r>
              <a:rPr lang="en-US" b="1" err="1"/>
              <a:t>fyny</a:t>
            </a:r>
            <a:r>
              <a:rPr lang="en-US" b="1"/>
              <a:t> </a:t>
            </a:r>
            <a:r>
              <a:rPr lang="en-US" b="1" err="1"/>
              <a:t>i</a:t>
            </a:r>
            <a:r>
              <a:rPr lang="en-US" b="1"/>
              <a:t> </a:t>
            </a:r>
            <a:r>
              <a:rPr lang="en-US" b="1" err="1"/>
              <a:t>fod</a:t>
            </a:r>
            <a:r>
              <a:rPr lang="en-US" b="1"/>
              <a:t> </a:t>
            </a:r>
            <a:r>
              <a:rPr lang="en-US" b="1" err="1"/>
              <a:t>yn</a:t>
            </a:r>
            <a:r>
              <a:rPr lang="en-US" b="1"/>
              <a:t> </a:t>
            </a:r>
            <a:r>
              <a:rPr lang="en-US" b="1" err="1"/>
              <a:t>oedolion</a:t>
            </a:r>
            <a:r>
              <a:rPr lang="en-US" b="1"/>
              <a:t> </a:t>
            </a:r>
            <a:r>
              <a:rPr lang="en-US" b="1" err="1"/>
              <a:t>ifanc</a:t>
            </a:r>
            <a:r>
              <a:rPr lang="en-US" b="1"/>
              <a:t> </a:t>
            </a:r>
            <a:r>
              <a:rPr lang="en-US" b="1" err="1"/>
              <a:t>mae’n</a:t>
            </a:r>
            <a:r>
              <a:rPr lang="en-US" b="1"/>
              <a:t> </a:t>
            </a:r>
            <a:r>
              <a:rPr lang="en-US" b="1" err="1"/>
              <a:t>bwysig</a:t>
            </a:r>
            <a:r>
              <a:rPr lang="en-US" b="1"/>
              <a:t> bod </a:t>
            </a:r>
            <a:r>
              <a:rPr lang="en-US" b="1" err="1"/>
              <a:t>yna</a:t>
            </a:r>
            <a:r>
              <a:rPr lang="en-US" b="1"/>
              <a:t> dal </a:t>
            </a:r>
            <a:r>
              <a:rPr lang="en-US" b="1" err="1"/>
              <a:t>ffiniau</a:t>
            </a:r>
            <a:r>
              <a:rPr lang="en-US" b="1"/>
              <a:t> </a:t>
            </a:r>
            <a:r>
              <a:rPr lang="en-US" b="1" err="1"/>
              <a:t>clir</a:t>
            </a:r>
            <a:r>
              <a:rPr lang="en-US" b="1"/>
              <a:t> </a:t>
            </a:r>
            <a:r>
              <a:rPr lang="en-US" b="1" err="1"/>
              <a:t>yn</a:t>
            </a:r>
            <a:r>
              <a:rPr lang="en-US" b="1"/>
              <a:t> </a:t>
            </a:r>
            <a:r>
              <a:rPr lang="en-US" b="1" err="1"/>
              <a:t>cael</a:t>
            </a:r>
            <a:r>
              <a:rPr lang="en-US" b="1"/>
              <a:t> </a:t>
            </a:r>
            <a:r>
              <a:rPr lang="en-US" b="1" err="1"/>
              <a:t>eu</a:t>
            </a:r>
            <a:r>
              <a:rPr lang="en-US" b="1"/>
              <a:t> </a:t>
            </a:r>
            <a:r>
              <a:rPr lang="en-US" b="1" err="1"/>
              <a:t>cynnal</a:t>
            </a:r>
            <a:r>
              <a:rPr lang="en-US" b="1"/>
              <a:t> a bod </a:t>
            </a:r>
            <a:r>
              <a:rPr lang="en-US" b="1" err="1"/>
              <a:t>yna</a:t>
            </a:r>
            <a:r>
              <a:rPr lang="en-US" b="1"/>
              <a:t> </a:t>
            </a:r>
            <a:r>
              <a:rPr lang="en-US" b="1" err="1"/>
              <a:t>cefnogaeth</a:t>
            </a:r>
            <a:r>
              <a:rPr lang="en-US" b="1"/>
              <a:t> </a:t>
            </a:r>
            <a:r>
              <a:rPr lang="en-US" b="1" err="1"/>
              <a:t>yno</a:t>
            </a:r>
            <a:r>
              <a:rPr lang="en-US" b="1"/>
              <a:t> pan </a:t>
            </a:r>
            <a:r>
              <a:rPr lang="en-US" b="1" err="1"/>
              <a:t>fo</a:t>
            </a:r>
            <a:r>
              <a:rPr lang="en-US" b="1"/>
              <a:t> </a:t>
            </a:r>
            <a:r>
              <a:rPr lang="en-US" b="1" err="1"/>
              <a:t>angen</a:t>
            </a:r>
            <a:r>
              <a:rPr lang="en-US" b="1"/>
              <a:t>. </a:t>
            </a:r>
            <a:r>
              <a:rPr lang="en-US" b="1" err="1"/>
              <a:t>Gallwch</a:t>
            </a:r>
            <a:r>
              <a:rPr lang="en-US" b="1"/>
              <a:t> </a:t>
            </a:r>
            <a:r>
              <a:rPr lang="en-US" b="1" err="1"/>
              <a:t>gysylltu</a:t>
            </a:r>
            <a:r>
              <a:rPr lang="en-US" b="1"/>
              <a:t> un </a:t>
            </a:r>
            <a:r>
              <a:rPr lang="en-US" b="1" err="1"/>
              <a:t>rhywbryd</a:t>
            </a:r>
            <a:r>
              <a:rPr lang="en-US" b="1"/>
              <a:t> </a:t>
            </a:r>
            <a:r>
              <a:rPr lang="en-US" b="1" err="1"/>
              <a:t>os</a:t>
            </a:r>
            <a:r>
              <a:rPr lang="en-US" b="1"/>
              <a:t> </a:t>
            </a:r>
            <a:r>
              <a:rPr lang="en-US" b="1" err="1"/>
              <a:t>oes</a:t>
            </a:r>
            <a:r>
              <a:rPr lang="en-US" b="1"/>
              <a:t> </a:t>
            </a:r>
            <a:r>
              <a:rPr lang="en-US" b="1" err="1"/>
              <a:t>gennych</a:t>
            </a:r>
            <a:r>
              <a:rPr lang="en-US" b="1"/>
              <a:t> </a:t>
            </a:r>
            <a:r>
              <a:rPr lang="en-US" b="1" err="1"/>
              <a:t>unrhyw</a:t>
            </a:r>
            <a:r>
              <a:rPr lang="en-US" b="1"/>
              <a:t> </a:t>
            </a:r>
            <a:r>
              <a:rPr lang="en-US" b="1" err="1"/>
              <a:t>bryderon</a:t>
            </a:r>
            <a:r>
              <a:rPr lang="en-US" b="1"/>
              <a:t>.</a:t>
            </a:r>
            <a:r>
              <a:rPr lang="en-US"/>
              <a:t> </a:t>
            </a:r>
          </a:p>
        </p:txBody>
      </p:sp>
      <p:sp>
        <p:nvSpPr>
          <p:cNvPr id="4" name="Slide Number Placeholder 3"/>
          <p:cNvSpPr>
            <a:spLocks noGrp="1"/>
          </p:cNvSpPr>
          <p:nvPr>
            <p:ph type="sldNum" sz="quarter" idx="5"/>
          </p:nvPr>
        </p:nvSpPr>
        <p:spPr/>
        <p:txBody>
          <a:bodyPr/>
          <a:lstStyle/>
          <a:p>
            <a:fld id="{C4C2F754-6882-4FEF-B5BB-B4F8A8710D32}" type="slidenum">
              <a:rPr lang="cy-GB" altLang="cy-GB"/>
              <a:pPr/>
              <a:t>9</a:t>
            </a:fld>
            <a:endParaRPr lang="cy-GB" altLang="cy-GB"/>
          </a:p>
        </p:txBody>
      </p:sp>
    </p:spTree>
    <p:extLst>
      <p:ext uri="{BB962C8B-B14F-4D97-AF65-F5344CB8AC3E}">
        <p14:creationId xmlns:p14="http://schemas.microsoft.com/office/powerpoint/2010/main" val="691755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lfan Delwedd Sleid 1">
            <a:extLst>
              <a:ext uri="{FF2B5EF4-FFF2-40B4-BE49-F238E27FC236}">
                <a16:creationId xmlns:a16="http://schemas.microsoft.com/office/drawing/2014/main" id="{E45918D3-DBB5-4291-AAEA-00BD8DBBA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Dalfan Nodiadau 2">
            <a:extLst>
              <a:ext uri="{FF2B5EF4-FFF2-40B4-BE49-F238E27FC236}">
                <a16:creationId xmlns:a16="http://schemas.microsoft.com/office/drawing/2014/main" id="{C47C62C6-DC22-43FF-96BF-0FF261D55D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y-GB" b="1"/>
              <a:t>Ein bwriad yw sicrhau bod y disgyblion yn dod yn fyfyrwyr annibynnol, ond mae angen iddynt a chi rhieni fod yn ymwybodol ein bod yn cysylltu adref yn rheolaidd os na bod gwaith ddim yn cael eu wneud neu hyd yn oed os na bod ymddygiad eich plentyn yn dderbyniol. I ni wir eisiau iddynt fod yn fodelau rôl lwyddiannus i'r ysgol gyfan. Fel y soniais yn gynt, ynghyd a chyfweliadau gyda’i thiwtoriaid personol, gyda'r anogwyr dysgu, ynghyd a sesiynau sgiliau astudio, diwrnodau ABCH mi fyddwch o hyd yn derbyn adborth gennym.</a:t>
            </a:r>
            <a:r>
              <a:rPr lang="cy-GB"/>
              <a:t> </a:t>
            </a:r>
            <a:endParaRPr lang="en-US"/>
          </a:p>
          <a:p>
            <a:r>
              <a:rPr lang="cy-GB" b="1"/>
              <a:t>Dyma enghraifft i chi o ddyddiadau pwysig yn ystod y flwyddyn academaidd. Pan fydd y disgyblion yn dychwelyd ym mis Medi, mi fyddwn ni’n cyflwyno noson gwricwlaidd i chi yn syth er mwyn mynd dros fywyd yn y chweched gyda’n disgwyliadau. Mae’n mynd o noson gwricwlaidd i gyfnod o ffug gyfweliadau i ffug arholiadau i nosweithiau rhieni.</a:t>
            </a:r>
            <a:r>
              <a:rPr lang="cy-GB"/>
              <a:t> </a:t>
            </a:r>
          </a:p>
          <a:p>
            <a:r>
              <a:rPr lang="cy-GB" b="1"/>
              <a:t>Mae’r cyfnod diweddar yma wedi bod yn un anodd ac yn anghyfarwydd i ni gyd, felly mae’n bwysig ein bod yn cyfathrebu gyda’n gilydd o hyd i sicrhau bod pawb yn ymwybodol o beth sydd yn mynd ymlaen a bod pawb yn hapus. </a:t>
            </a:r>
            <a:endParaRPr lang="cy-GB"/>
          </a:p>
        </p:txBody>
      </p:sp>
      <p:sp>
        <p:nvSpPr>
          <p:cNvPr id="15364" name="Dalfan Rhif y Sleid 3">
            <a:extLst>
              <a:ext uri="{FF2B5EF4-FFF2-40B4-BE49-F238E27FC236}">
                <a16:creationId xmlns:a16="http://schemas.microsoft.com/office/drawing/2014/main" id="{A221557F-3C5A-4CCA-8E86-B274A56D66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5650" indent="-290513">
              <a:defRPr>
                <a:solidFill>
                  <a:schemeClr val="tx1"/>
                </a:solidFill>
                <a:latin typeface="Calibri" panose="020F0502020204030204" pitchFamily="34" charset="0"/>
                <a:cs typeface="Arial" panose="020B0604020202020204" pitchFamily="34" charset="0"/>
              </a:defRPr>
            </a:lvl2pPr>
            <a:lvl3pPr marL="1163638" indent="-231775">
              <a:defRPr>
                <a:solidFill>
                  <a:schemeClr val="tx1"/>
                </a:solidFill>
                <a:latin typeface="Calibri" panose="020F0502020204030204" pitchFamily="34" charset="0"/>
                <a:cs typeface="Arial" panose="020B0604020202020204" pitchFamily="34" charset="0"/>
              </a:defRPr>
            </a:lvl3pPr>
            <a:lvl4pPr marL="1628775" indent="-231775">
              <a:defRPr>
                <a:solidFill>
                  <a:schemeClr val="tx1"/>
                </a:solidFill>
                <a:latin typeface="Calibri" panose="020F0502020204030204" pitchFamily="34" charset="0"/>
                <a:cs typeface="Arial" panose="020B0604020202020204" pitchFamily="34" charset="0"/>
              </a:defRPr>
            </a:lvl4pPr>
            <a:lvl5pPr marL="2093913" indent="-231775">
              <a:defRPr>
                <a:solidFill>
                  <a:schemeClr val="tx1"/>
                </a:solidFill>
                <a:latin typeface="Calibri" panose="020F0502020204030204" pitchFamily="34" charset="0"/>
                <a:cs typeface="Arial" panose="020B0604020202020204" pitchFamily="34" charset="0"/>
              </a:defRPr>
            </a:lvl5pPr>
            <a:lvl6pPr marL="25511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083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655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22713" indent="-2317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017DD84-8177-487E-9CBC-03F833AEB768}" type="slidenum">
              <a:rPr lang="cy-GB" altLang="cy-GB"/>
              <a:pPr/>
              <a:t>10</a:t>
            </a:fld>
            <a:endParaRPr lang="cy-GB" altLang="cy-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1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9095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60454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6962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762000" y="1905000"/>
            <a:ext cx="7696200" cy="4038600"/>
          </a:xfrm>
        </p:spPr>
        <p:txBody>
          <a:bodyPr/>
          <a:lstStyle/>
          <a:p>
            <a:pPr lvl="0"/>
            <a:endParaRPr lang="en-GB" noProof="0"/>
          </a:p>
        </p:txBody>
      </p:sp>
      <p:sp>
        <p:nvSpPr>
          <p:cNvPr id="4" name="Rectangle 4">
            <a:extLst>
              <a:ext uri="{FF2B5EF4-FFF2-40B4-BE49-F238E27FC236}">
                <a16:creationId xmlns:a16="http://schemas.microsoft.com/office/drawing/2014/main" id="{C510FA88-30C3-442E-9E03-2481B25B4FF3}"/>
              </a:ext>
            </a:extLst>
          </p:cNvPr>
          <p:cNvSpPr>
            <a:spLocks noGrp="1" noChangeArrowheads="1"/>
          </p:cNvSpPr>
          <p:nvPr>
            <p:ph type="dt" sz="half" idx="10"/>
          </p:nvPr>
        </p:nvSpPr>
        <p:spPr>
          <a:ln/>
        </p:spPr>
        <p:txBody>
          <a:bodyPr/>
          <a:lstStyle>
            <a:lvl1pPr>
              <a:defRPr/>
            </a:lvl1pPr>
          </a:lstStyle>
          <a:p>
            <a:pPr>
              <a:defRPr/>
            </a:pPr>
            <a:endParaRPr lang="cy-GB"/>
          </a:p>
        </p:txBody>
      </p:sp>
      <p:sp>
        <p:nvSpPr>
          <p:cNvPr id="5" name="Rectangle 5">
            <a:extLst>
              <a:ext uri="{FF2B5EF4-FFF2-40B4-BE49-F238E27FC236}">
                <a16:creationId xmlns:a16="http://schemas.microsoft.com/office/drawing/2014/main" id="{31D1C99F-6DE5-442A-BF6D-21AE20199C9C}"/>
              </a:ext>
            </a:extLst>
          </p:cNvPr>
          <p:cNvSpPr>
            <a:spLocks noGrp="1" noChangeArrowheads="1"/>
          </p:cNvSpPr>
          <p:nvPr>
            <p:ph type="ftr" sz="quarter" idx="11"/>
          </p:nvPr>
        </p:nvSpPr>
        <p:spPr>
          <a:ln/>
        </p:spPr>
        <p:txBody>
          <a:bodyPr/>
          <a:lstStyle>
            <a:lvl1pPr>
              <a:defRPr/>
            </a:lvl1pPr>
          </a:lstStyle>
          <a:p>
            <a:pPr>
              <a:defRPr/>
            </a:pPr>
            <a:endParaRPr lang="cy-GB"/>
          </a:p>
        </p:txBody>
      </p:sp>
      <p:sp>
        <p:nvSpPr>
          <p:cNvPr id="6" name="Rectangle 6">
            <a:extLst>
              <a:ext uri="{FF2B5EF4-FFF2-40B4-BE49-F238E27FC236}">
                <a16:creationId xmlns:a16="http://schemas.microsoft.com/office/drawing/2014/main" id="{DDB58E75-BC23-414A-B57E-4B89FF5FE64B}"/>
              </a:ext>
            </a:extLst>
          </p:cNvPr>
          <p:cNvSpPr>
            <a:spLocks noGrp="1" noChangeArrowheads="1"/>
          </p:cNvSpPr>
          <p:nvPr>
            <p:ph type="sldNum" sz="quarter" idx="12"/>
          </p:nvPr>
        </p:nvSpPr>
        <p:spPr>
          <a:ln/>
        </p:spPr>
        <p:txBody>
          <a:bodyPr/>
          <a:lstStyle>
            <a:lvl1pPr>
              <a:defRPr/>
            </a:lvl1pPr>
          </a:lstStyle>
          <a:p>
            <a:fld id="{7AEA1C9D-5C1A-4908-800B-14162AF9D958}" type="slidenum">
              <a:rPr lang="cy-GB" altLang="cy-GB"/>
              <a:pPr/>
              <a:t>‹#›</a:t>
            </a:fld>
            <a:endParaRPr lang="cy-GB" altLang="cy-GB"/>
          </a:p>
        </p:txBody>
      </p:sp>
    </p:spTree>
    <p:extLst>
      <p:ext uri="{BB962C8B-B14F-4D97-AF65-F5344CB8AC3E}">
        <p14:creationId xmlns:p14="http://schemas.microsoft.com/office/powerpoint/2010/main" val="2186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3AD298C-FA28-42CF-82A4-A7AA14D1A2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38" y="3068638"/>
            <a:ext cx="9136062"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1" descr="DofE logo plus descriptor">
            <a:extLst>
              <a:ext uri="{FF2B5EF4-FFF2-40B4-BE49-F238E27FC236}">
                <a16:creationId xmlns:a16="http://schemas.microsoft.com/office/drawing/2014/main" id="{23477A96-9744-40D8-A38D-3D6A5D3FF3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6013" y="549275"/>
            <a:ext cx="72612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subTitle" idx="1"/>
          </p:nvPr>
        </p:nvSpPr>
        <p:spPr>
          <a:xfrm>
            <a:off x="1330325" y="4678363"/>
            <a:ext cx="6478588" cy="1800225"/>
          </a:xfrm>
        </p:spPr>
        <p:txBody>
          <a:bodyPr/>
          <a:lstStyle>
            <a:lvl1pPr marL="0" indent="0" algn="ctr">
              <a:buFontTx/>
              <a:buNone/>
              <a:defRPr sz="3000" b="1"/>
            </a:lvl1pPr>
          </a:lstStyle>
          <a:p>
            <a:r>
              <a:rPr lang="en-GB"/>
              <a:t>Click to edit Master subtitle style</a:t>
            </a:r>
          </a:p>
        </p:txBody>
      </p:sp>
    </p:spTree>
    <p:extLst>
      <p:ext uri="{BB962C8B-B14F-4D97-AF65-F5344CB8AC3E}">
        <p14:creationId xmlns:p14="http://schemas.microsoft.com/office/powerpoint/2010/main" val="419472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3860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2904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82831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98056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58576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9483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53402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50454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11/17/2022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985949897"/>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15.pn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o.uk/url?sa=i&amp;rct=j&amp;q=&amp;esrc=s&amp;source=images&amp;cd=&amp;cad=rja&amp;uact=8&amp;ved=0ahUKEwjlpbWSnPTTAhUhL8AKHf8BD8wQjRwIBw&amp;url=http://www.plasmawr.cardiff.sch.uk/&amp;psig=AFQjCNFajigp1mse50074zdN2QnNUpg_xw&amp;ust=1495017446111370" TargetMode="Externa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mailto:GT@ysgolplasmawr.cymru" TargetMode="External"/><Relationship Id="rId5" Type="http://schemas.openxmlformats.org/officeDocument/2006/relationships/hyperlink" Target="mailto:CE@ysgolplasmawr.cymru" TargetMode="External"/><Relationship Id="rId10" Type="http://schemas.openxmlformats.org/officeDocument/2006/relationships/image" Target="../media/image15.png"/><Relationship Id="rId4" Type="http://schemas.openxmlformats.org/officeDocument/2006/relationships/hyperlink" Target="mailto:AJ@ysgolplasmawr.cymru" TargetMode="Externa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mailto:CC@ysgolplasmawr.cymru" TargetMode="External"/><Relationship Id="rId4" Type="http://schemas.openxmlformats.org/officeDocument/2006/relationships/hyperlink" Target="mailto:FAH@ysgolplasmawr.cymru"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0BA9E0-5C9D-4154-BAE9-932D5ABEB011}"/>
              </a:ext>
            </a:extLst>
          </p:cNvPr>
          <p:cNvSpPr/>
          <p:nvPr/>
        </p:nvSpPr>
        <p:spPr>
          <a:xfrm>
            <a:off x="8748713" y="188913"/>
            <a:ext cx="238125" cy="64087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2EF2267D-826E-4CEE-B4EB-65BA6034BE9B}"/>
              </a:ext>
            </a:extLst>
          </p:cNvPr>
          <p:cNvSpPr/>
          <p:nvPr/>
        </p:nvSpPr>
        <p:spPr>
          <a:xfrm>
            <a:off x="8388350" y="188913"/>
            <a:ext cx="215900" cy="6408737"/>
          </a:xfrm>
          <a:prstGeom prst="rect">
            <a:avLst/>
          </a:prstGeom>
          <a:solidFill>
            <a:srgbClr val="FF920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5124" name="Picture 2">
            <a:extLst>
              <a:ext uri="{FF2B5EF4-FFF2-40B4-BE49-F238E27FC236}">
                <a16:creationId xmlns:a16="http://schemas.microsoft.com/office/drawing/2014/main" id="{9ECB6442-40BB-4A79-8E1D-426512D0D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1309688"/>
            <a:ext cx="3465513"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3">
            <a:extLst>
              <a:ext uri="{FF2B5EF4-FFF2-40B4-BE49-F238E27FC236}">
                <a16:creationId xmlns:a16="http://schemas.microsoft.com/office/drawing/2014/main" id="{99E55834-53DE-4FA1-B8A0-BDB631E98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033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9">
            <a:extLst>
              <a:ext uri="{FF2B5EF4-FFF2-40B4-BE49-F238E27FC236}">
                <a16:creationId xmlns:a16="http://schemas.microsoft.com/office/drawing/2014/main" id="{34A37B4E-1D50-4DD7-B68E-7E6D26822D68}"/>
              </a:ext>
            </a:extLst>
          </p:cNvPr>
          <p:cNvSpPr txBox="1">
            <a:spLocks noChangeArrowheads="1"/>
          </p:cNvSpPr>
          <p:nvPr/>
        </p:nvSpPr>
        <p:spPr bwMode="auto">
          <a:xfrm>
            <a:off x="1547813" y="0"/>
            <a:ext cx="72739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cy-GB" altLang="cy-GB" sz="6000">
                <a:solidFill>
                  <a:srgbClr val="A50021"/>
                </a:solidFill>
              </a:rPr>
              <a:t>NOSON AGORED CA5</a:t>
            </a:r>
          </a:p>
        </p:txBody>
      </p:sp>
      <p:pic>
        <p:nvPicPr>
          <p:cNvPr id="5127" name="Picture 9">
            <a:extLst>
              <a:ext uri="{FF2B5EF4-FFF2-40B4-BE49-F238E27FC236}">
                <a16:creationId xmlns:a16="http://schemas.microsoft.com/office/drawing/2014/main" id="{58D655A3-4E81-4D4D-BE9A-412F636EE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 t="42072" r="1823" b="7674"/>
          <a:stretch>
            <a:fillRect/>
          </a:stretch>
        </p:blipFill>
        <p:spPr bwMode="auto">
          <a:xfrm>
            <a:off x="292100" y="1103313"/>
            <a:ext cx="3887788"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0">
            <a:extLst>
              <a:ext uri="{FF2B5EF4-FFF2-40B4-BE49-F238E27FC236}">
                <a16:creationId xmlns:a16="http://schemas.microsoft.com/office/drawing/2014/main" id="{CE63E8E0-61F8-4296-B55D-6F1528BFB9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4286250"/>
            <a:ext cx="314007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5FFFBF-5BC3-4F1A-BCEE-4F284ACBA5C4}"/>
              </a:ext>
            </a:extLst>
          </p:cNvPr>
          <p:cNvSpPr/>
          <p:nvPr/>
        </p:nvSpPr>
        <p:spPr>
          <a:xfrm>
            <a:off x="8748713" y="188913"/>
            <a:ext cx="238125" cy="64087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D165CF73-62EF-4759-AF19-9F501543BA9D}"/>
              </a:ext>
            </a:extLst>
          </p:cNvPr>
          <p:cNvSpPr/>
          <p:nvPr/>
        </p:nvSpPr>
        <p:spPr>
          <a:xfrm>
            <a:off x="8388350" y="188913"/>
            <a:ext cx="215900" cy="6408737"/>
          </a:xfrm>
          <a:prstGeom prst="rect">
            <a:avLst/>
          </a:prstGeom>
          <a:solidFill>
            <a:srgbClr val="FF920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pic>
        <p:nvPicPr>
          <p:cNvPr id="14340" name="Picture 3">
            <a:extLst>
              <a:ext uri="{FF2B5EF4-FFF2-40B4-BE49-F238E27FC236}">
                <a16:creationId xmlns:a16="http://schemas.microsoft.com/office/drawing/2014/main" id="{D787F9B4-9162-4834-95AD-36B3B373A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7938"/>
            <a:ext cx="1081088"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2">
            <a:extLst>
              <a:ext uri="{FF2B5EF4-FFF2-40B4-BE49-F238E27FC236}">
                <a16:creationId xmlns:a16="http://schemas.microsoft.com/office/drawing/2014/main" id="{E77A9E44-2814-4195-AD27-97AB2566FC2C}"/>
              </a:ext>
            </a:extLst>
          </p:cNvPr>
          <p:cNvSpPr txBox="1">
            <a:spLocks noChangeArrowheads="1"/>
          </p:cNvSpPr>
          <p:nvPr/>
        </p:nvSpPr>
        <p:spPr bwMode="auto">
          <a:xfrm>
            <a:off x="617525" y="107913"/>
            <a:ext cx="77724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y-GB" altLang="cy-GB" sz="4400">
                <a:solidFill>
                  <a:srgbClr val="FF0000"/>
                </a:solidFill>
              </a:rPr>
              <a:t>Gofal Bugeiliol-Mentora</a:t>
            </a:r>
          </a:p>
        </p:txBody>
      </p:sp>
      <p:sp>
        <p:nvSpPr>
          <p:cNvPr id="14342" name="Rectangle 3">
            <a:extLst>
              <a:ext uri="{FF2B5EF4-FFF2-40B4-BE49-F238E27FC236}">
                <a16:creationId xmlns:a16="http://schemas.microsoft.com/office/drawing/2014/main" id="{5AB3E187-6431-4521-9564-926F4F1D95A5}"/>
              </a:ext>
            </a:extLst>
          </p:cNvPr>
          <p:cNvSpPr>
            <a:spLocks noChangeArrowheads="1"/>
          </p:cNvSpPr>
          <p:nvPr/>
        </p:nvSpPr>
        <p:spPr bwMode="auto">
          <a:xfrm>
            <a:off x="1152625" y="728613"/>
            <a:ext cx="799306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GB" altLang="cy-GB" sz="1800" u="sng" err="1">
                <a:latin typeface="Calibri"/>
                <a:cs typeface="Arial"/>
              </a:rPr>
              <a:t>Myfyrwyr</a:t>
            </a:r>
            <a:r>
              <a:rPr lang="en-GB" altLang="cy-GB" sz="1800" u="sng">
                <a:latin typeface="Calibri"/>
                <a:cs typeface="Arial"/>
              </a:rPr>
              <a:t> </a:t>
            </a:r>
            <a:r>
              <a:rPr lang="en-GB" altLang="cy-GB" sz="1800" u="sng" err="1">
                <a:latin typeface="Calibri"/>
                <a:cs typeface="Arial"/>
              </a:rPr>
              <a:t>annibynnol</a:t>
            </a:r>
          </a:p>
          <a:p>
            <a:pPr eaLnBrk="1" hangingPunct="1">
              <a:spcBef>
                <a:spcPct val="0"/>
              </a:spcBef>
              <a:buFontTx/>
              <a:buChar char="•"/>
            </a:pPr>
            <a:r>
              <a:rPr lang="cy-GB" altLang="cy-GB" sz="1800">
                <a:latin typeface="Calibri"/>
                <a:cs typeface="Arial"/>
              </a:rPr>
              <a:t>  System Llythyru </a:t>
            </a:r>
            <a:endParaRPr lang="cy-GB" altLang="cy-GB" sz="1800"/>
          </a:p>
          <a:p>
            <a:pPr eaLnBrk="1" hangingPunct="1">
              <a:spcBef>
                <a:spcPct val="0"/>
              </a:spcBef>
              <a:buFontTx/>
              <a:buChar char="•"/>
            </a:pPr>
            <a:r>
              <a:rPr lang="cy-GB" altLang="cy-GB" sz="1800">
                <a:latin typeface="Calibri"/>
                <a:cs typeface="Arial"/>
              </a:rPr>
              <a:t>  Adnoddau a Hyfforddiant Sgiliau Astudio</a:t>
            </a:r>
          </a:p>
          <a:p>
            <a:pPr eaLnBrk="1" hangingPunct="1">
              <a:spcBef>
                <a:spcPct val="0"/>
              </a:spcBef>
              <a:buFontTx/>
              <a:buChar char="•"/>
            </a:pPr>
            <a:r>
              <a:rPr lang="cy-GB" altLang="cy-GB" sz="1800">
                <a:latin typeface="Calibri"/>
                <a:cs typeface="Arial"/>
              </a:rPr>
              <a:t>  </a:t>
            </a:r>
            <a:r>
              <a:rPr lang="cy-GB" altLang="cy-GB" sz="1800" err="1">
                <a:latin typeface="Calibri"/>
                <a:cs typeface="Arial"/>
              </a:rPr>
              <a:t>Ebyst</a:t>
            </a:r>
            <a:r>
              <a:rPr lang="cy-GB" altLang="cy-GB" sz="1800">
                <a:latin typeface="Calibri"/>
                <a:cs typeface="Arial"/>
              </a:rPr>
              <a:t> / Galwadau </a:t>
            </a:r>
            <a:r>
              <a:rPr lang="cy-GB" altLang="cy-GB" sz="1800" err="1">
                <a:latin typeface="Calibri"/>
                <a:cs typeface="Arial"/>
              </a:rPr>
              <a:t>ff</a:t>
            </a:r>
            <a:r>
              <a:rPr lang="en-US" altLang="cy-GB" sz="1800">
                <a:latin typeface="Calibri"/>
                <a:cs typeface="Times New Roman"/>
              </a:rPr>
              <a:t>ô</a:t>
            </a:r>
            <a:r>
              <a:rPr lang="cy-GB" altLang="cy-GB" sz="1800">
                <a:latin typeface="Calibri"/>
                <a:cs typeface="Arial"/>
              </a:rPr>
              <a:t>n</a:t>
            </a:r>
          </a:p>
        </p:txBody>
      </p:sp>
      <p:graphicFrame>
        <p:nvGraphicFramePr>
          <p:cNvPr id="10" name="Group 32">
            <a:extLst>
              <a:ext uri="{FF2B5EF4-FFF2-40B4-BE49-F238E27FC236}">
                <a16:creationId xmlns:a16="http://schemas.microsoft.com/office/drawing/2014/main" id="{226DF005-3826-457E-8708-754E0776607D}"/>
              </a:ext>
            </a:extLst>
          </p:cNvPr>
          <p:cNvGraphicFramePr>
            <a:graphicFrameLocks/>
          </p:cNvGraphicFramePr>
          <p:nvPr>
            <p:extLst>
              <p:ext uri="{D42A27DB-BD31-4B8C-83A1-F6EECF244321}">
                <p14:modId xmlns:p14="http://schemas.microsoft.com/office/powerpoint/2010/main" val="3982089516"/>
              </p:ext>
            </p:extLst>
          </p:nvPr>
        </p:nvGraphicFramePr>
        <p:xfrm>
          <a:off x="116988" y="1874763"/>
          <a:ext cx="8163148" cy="4644024"/>
        </p:xfrm>
        <a:graphic>
          <a:graphicData uri="http://schemas.openxmlformats.org/drawingml/2006/table">
            <a:tbl>
              <a:tblPr/>
              <a:tblGrid>
                <a:gridCol w="2192119">
                  <a:extLst>
                    <a:ext uri="{9D8B030D-6E8A-4147-A177-3AD203B41FA5}">
                      <a16:colId xmlns:a16="http://schemas.microsoft.com/office/drawing/2014/main" val="20000"/>
                    </a:ext>
                  </a:extLst>
                </a:gridCol>
                <a:gridCol w="5971029">
                  <a:extLst>
                    <a:ext uri="{9D8B030D-6E8A-4147-A177-3AD203B41FA5}">
                      <a16:colId xmlns:a16="http://schemas.microsoft.com/office/drawing/2014/main" val="20001"/>
                    </a:ext>
                  </a:extLst>
                </a:gridCol>
              </a:tblGrid>
              <a:tr h="8961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y-GB" sz="2400" b="0" i="0" u="none" strike="noStrike" cap="none" normalizeH="0" baseline="0">
                          <a:ln>
                            <a:noFill/>
                          </a:ln>
                          <a:solidFill>
                            <a:srgbClr val="FF0000"/>
                          </a:solidFill>
                          <a:effectLst/>
                          <a:latin typeface="+mn-lt"/>
                        </a:rPr>
                        <a:t>Medi</a:t>
                      </a: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y-GB" sz="2400" b="0" i="0" u="none" strike="noStrike" cap="none" normalizeH="0" baseline="0">
                          <a:ln>
                            <a:noFill/>
                          </a:ln>
                          <a:solidFill>
                            <a:schemeClr val="tx1"/>
                          </a:solidFill>
                          <a:effectLst/>
                          <a:latin typeface="+mn-lt"/>
                        </a:rPr>
                        <a:t>Noson Gwricwlaidd CA5 Bl.12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cy-GB" sz="2400" b="0" i="0" u="none" strike="noStrike" cap="none" normalizeH="0" baseline="0">
                          <a:ln>
                            <a:noFill/>
                          </a:ln>
                          <a:solidFill>
                            <a:schemeClr val="tx1"/>
                          </a:solidFill>
                          <a:effectLst/>
                          <a:latin typeface="+mn-lt"/>
                        </a:rPr>
                        <a:t>Noson Rieni UCAS Bl.13</a:t>
                      </a: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61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y-GB" sz="2400" b="0" i="0" u="none" strike="noStrike" cap="none" normalizeH="0" baseline="0">
                          <a:ln>
                            <a:noFill/>
                          </a:ln>
                          <a:solidFill>
                            <a:srgbClr val="FF0000"/>
                          </a:solidFill>
                          <a:effectLst/>
                          <a:latin typeface="+mn-lt"/>
                        </a:rPr>
                        <a:t>Tachwedd</a:t>
                      </a: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y-GB" sz="2400" b="0" i="0" u="none" strike="noStrike" cap="none" normalizeH="0" baseline="0">
                          <a:ln>
                            <a:noFill/>
                          </a:ln>
                          <a:solidFill>
                            <a:schemeClr val="tx1"/>
                          </a:solidFill>
                          <a:effectLst/>
                          <a:latin typeface="+mn-lt"/>
                        </a:rPr>
                        <a:t>Crynodeb o Gynnydd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cy-GB" sz="2400" b="0" i="0" u="none" strike="noStrike" cap="none" normalizeH="0" baseline="0">
                          <a:ln>
                            <a:noFill/>
                          </a:ln>
                          <a:solidFill>
                            <a:schemeClr val="tx1"/>
                          </a:solidFill>
                          <a:effectLst/>
                          <a:latin typeface="+mn-lt"/>
                        </a:rPr>
                        <a:t>Cyfnod o Ffug Gyfweliadau </a:t>
                      </a:r>
                      <a:r>
                        <a:rPr kumimoji="0" lang="cy-GB" sz="2400" b="0" i="0" u="none" strike="noStrike" cap="none" normalizeH="0" baseline="0" err="1">
                          <a:ln>
                            <a:noFill/>
                          </a:ln>
                          <a:solidFill>
                            <a:schemeClr val="tx1"/>
                          </a:solidFill>
                          <a:effectLst/>
                          <a:latin typeface="+mn-lt"/>
                        </a:rPr>
                        <a:t>Bl</a:t>
                      </a:r>
                      <a:r>
                        <a:rPr kumimoji="0" lang="cy-GB" sz="2400" b="0" i="0" u="none" strike="noStrike" cap="none" normalizeH="0" baseline="0">
                          <a:ln>
                            <a:noFill/>
                          </a:ln>
                          <a:solidFill>
                            <a:schemeClr val="tx1"/>
                          </a:solidFill>
                          <a:effectLst/>
                          <a:latin typeface="+mn-lt"/>
                        </a:rPr>
                        <a:t> 13</a:t>
                      </a: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cy-GB" sz="2400" b="0" i="0" u="none" strike="noStrike" cap="none" normalizeH="0" baseline="0">
                          <a:ln>
                            <a:noFill/>
                          </a:ln>
                          <a:solidFill>
                            <a:srgbClr val="FF0000"/>
                          </a:solidFill>
                          <a:effectLst/>
                          <a:latin typeface="+mn-lt"/>
                        </a:rPr>
                        <a:t>Rhagfyr</a:t>
                      </a:r>
                      <a:endParaRPr kumimoji="0" lang="cy-GB" sz="2400" b="0" i="0" u="none" strike="noStrike" cap="none" normalizeH="0" baseline="0">
                        <a:ln>
                          <a:noFill/>
                        </a:ln>
                        <a:solidFill>
                          <a:srgbClr val="FF0000"/>
                        </a:solidFill>
                        <a:effectLst/>
                        <a:latin typeface="+mn-lt"/>
                      </a:endParaRP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y-GB" sz="2400" b="0" i="0" u="none" strike="noStrike" cap="none" normalizeH="0" baseline="0">
                          <a:ln>
                            <a:noFill/>
                          </a:ln>
                          <a:solidFill>
                            <a:schemeClr val="tx1"/>
                          </a:solidFill>
                          <a:effectLst/>
                          <a:latin typeface="+mn-lt"/>
                        </a:rPr>
                        <a:t>Ffug Arholiadau</a:t>
                      </a: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57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cy-GB" sz="2400" b="0" i="0" u="none" strike="noStrike" cap="none" normalizeH="0" baseline="0">
                          <a:ln>
                            <a:noFill/>
                          </a:ln>
                          <a:solidFill>
                            <a:srgbClr val="FF0000"/>
                          </a:solidFill>
                          <a:effectLst/>
                          <a:latin typeface="+mn-lt"/>
                        </a:rPr>
                        <a:t>Ionawr</a:t>
                      </a:r>
                      <a:endParaRPr kumimoji="0" lang="cy-GB" sz="2400" b="0" i="0" u="none" strike="noStrike" cap="none" normalizeH="0" baseline="0">
                        <a:ln>
                          <a:noFill/>
                        </a:ln>
                        <a:solidFill>
                          <a:srgbClr val="FF0000"/>
                        </a:solidFill>
                        <a:effectLst/>
                        <a:latin typeface="+mn-lt"/>
                      </a:endParaRP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cy-GB" sz="2400" b="0" i="0" u="none" strike="noStrike" cap="none" normalizeH="0" baseline="0">
                          <a:ln>
                            <a:noFill/>
                          </a:ln>
                          <a:solidFill>
                            <a:schemeClr val="tx1"/>
                          </a:solidFill>
                          <a:effectLst/>
                          <a:latin typeface="+mn-lt"/>
                        </a:rPr>
                        <a:t>Noson Rieni </a:t>
                      </a:r>
                      <a:r>
                        <a:rPr kumimoji="0" lang="cy-GB" sz="2400" b="0" i="0" u="none" strike="noStrike" cap="none" normalizeH="0" baseline="0" err="1">
                          <a:ln>
                            <a:noFill/>
                          </a:ln>
                          <a:solidFill>
                            <a:schemeClr val="tx1"/>
                          </a:solidFill>
                          <a:effectLst/>
                          <a:latin typeface="+mn-lt"/>
                        </a:rPr>
                        <a:t>Bl</a:t>
                      </a:r>
                      <a:r>
                        <a:rPr kumimoji="0" lang="cy-GB" sz="2400" b="0" i="0" u="none" strike="noStrike" cap="none" normalizeH="0" baseline="0">
                          <a:ln>
                            <a:noFill/>
                          </a:ln>
                          <a:solidFill>
                            <a:schemeClr val="tx1"/>
                          </a:solidFill>
                          <a:effectLst/>
                          <a:latin typeface="+mn-lt"/>
                        </a:rPr>
                        <a:t> 12</a:t>
                      </a: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y-GB" sz="2400" b="0" i="0" u="none" strike="noStrike" cap="none" normalizeH="0" baseline="0">
                          <a:ln>
                            <a:noFill/>
                          </a:ln>
                          <a:solidFill>
                            <a:srgbClr val="FF0000"/>
                          </a:solidFill>
                          <a:effectLst/>
                          <a:latin typeface="+mn-lt"/>
                        </a:rPr>
                        <a:t>Mawrth</a:t>
                      </a: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cy-GB" sz="2400" b="0" i="0" u="none" strike="noStrike" cap="none" normalizeH="0" baseline="0">
                          <a:ln>
                            <a:noFill/>
                          </a:ln>
                          <a:solidFill>
                            <a:schemeClr val="tx1"/>
                          </a:solidFill>
                          <a:effectLst/>
                          <a:latin typeface="+mn-lt"/>
                        </a:rPr>
                        <a:t>Adroddiad Llawn</a:t>
                      </a: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y-GB" sz="2400" b="0" i="0" u="none" strike="noStrike" cap="none" normalizeH="0" baseline="0">
                          <a:ln>
                            <a:noFill/>
                          </a:ln>
                          <a:solidFill>
                            <a:srgbClr val="FF0000"/>
                          </a:solidFill>
                          <a:effectLst/>
                          <a:latin typeface="+mn-lt"/>
                        </a:rPr>
                        <a:t>Mai</a:t>
                      </a: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y-GB" sz="2400" b="0" i="0" u="none" strike="noStrike" cap="none" normalizeH="0" baseline="0">
                          <a:ln>
                            <a:noFill/>
                          </a:ln>
                          <a:solidFill>
                            <a:schemeClr val="tx1"/>
                          </a:solidFill>
                          <a:effectLst/>
                          <a:latin typeface="+mn-lt"/>
                        </a:rPr>
                        <a:t>Arholiadau UG</a:t>
                      </a: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230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y-GB" sz="2400" b="0" i="0" u="none" strike="noStrike" cap="none" normalizeH="0" baseline="0">
                          <a:ln>
                            <a:noFill/>
                          </a:ln>
                          <a:solidFill>
                            <a:srgbClr val="FF0000"/>
                          </a:solidFill>
                          <a:effectLst/>
                          <a:latin typeface="+mn-lt"/>
                        </a:rPr>
                        <a:t>Mehefin/ Gorffennaf</a:t>
                      </a: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rtl="0" eaLnBrk="1" fontAlgn="base" latinLnBrk="0" hangingPunct="1">
                        <a:lnSpc>
                          <a:spcPct val="100000"/>
                        </a:lnSpc>
                        <a:spcBef>
                          <a:spcPct val="20000"/>
                        </a:spcBef>
                        <a:spcAft>
                          <a:spcPct val="0"/>
                        </a:spcAft>
                        <a:buClrTx/>
                        <a:buSzTx/>
                        <a:buFontTx/>
                        <a:buNone/>
                      </a:pPr>
                      <a:r>
                        <a:rPr kumimoji="0" lang="cy-GB" sz="2400" b="0" i="0" u="none" strike="noStrike" cap="none" normalizeH="0" baseline="0">
                          <a:ln>
                            <a:noFill/>
                          </a:ln>
                          <a:solidFill>
                            <a:schemeClr val="tx1"/>
                          </a:solidFill>
                          <a:effectLst/>
                          <a:latin typeface="+mn-lt"/>
                        </a:rPr>
                        <a:t>Dechrau cyrsiau Uwch</a:t>
                      </a:r>
                      <a:r>
                        <a:rPr lang="cy-GB" sz="2400" b="0" i="0" u="none" strike="noStrike" cap="none" normalizeH="0" baseline="0">
                          <a:ln>
                            <a:noFill/>
                          </a:ln>
                          <a:solidFill>
                            <a:schemeClr val="tx1"/>
                          </a:solidFill>
                          <a:effectLst/>
                          <a:latin typeface="+mn-lt"/>
                        </a:rPr>
                        <a:t> </a:t>
                      </a:r>
                      <a:r>
                        <a:rPr kumimoji="0" lang="cy-GB" sz="2400" b="0" i="0" u="none" strike="noStrike" cap="none" normalizeH="0" baseline="0">
                          <a:ln>
                            <a:noFill/>
                          </a:ln>
                          <a:solidFill>
                            <a:schemeClr val="tx1"/>
                          </a:solidFill>
                          <a:effectLst/>
                          <a:latin typeface="+mn-lt"/>
                        </a:rPr>
                        <a:t>/ Adroddiad y Fagloriaeth Gymreig</a:t>
                      </a: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BCED4D40-4B67-4331-AC48-79B82B4A47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7B416D7A-80FC-2342-9507-A50F8D2417FF}"/>
              </a:ext>
            </a:extLst>
          </p:cNvPr>
          <p:cNvSpPr txBox="1">
            <a:spLocks noChangeArrowheads="1"/>
          </p:cNvSpPr>
          <p:nvPr/>
        </p:nvSpPr>
        <p:spPr>
          <a:xfrm>
            <a:off x="479160" y="417576"/>
            <a:ext cx="8182230" cy="1249394"/>
          </a:xfrm>
          <a:prstGeom prst="rect">
            <a:avLst/>
          </a:prstGeom>
        </p:spPr>
        <p:txBody>
          <a:bodyPr vert="horz" lIns="91440" tIns="45720" rIns="91440" bIns="45720" rtlCol="0"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90000"/>
              </a:lnSpc>
              <a:spcAft>
                <a:spcPts val="600"/>
              </a:spcAft>
            </a:pPr>
            <a:r>
              <a:rPr lang="en-US" altLang="en-US" sz="4000" b="1" kern="1200">
                <a:solidFill>
                  <a:schemeClr val="tx1"/>
                </a:solidFill>
                <a:latin typeface="+mj-lt"/>
                <a:ea typeface="+mj-ea"/>
                <a:cs typeface="+mj-cs"/>
              </a:rPr>
              <a:t>WYTHNOS COFRESTRU ARFEROL YN Y 6ED</a:t>
            </a:r>
          </a:p>
        </p:txBody>
      </p:sp>
      <p:sp>
        <p:nvSpPr>
          <p:cNvPr id="41"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D659CDC7-6D09-E552-1EB7-F721E0499C1D}"/>
              </a:ext>
            </a:extLst>
          </p:cNvPr>
          <p:cNvGraphicFramePr>
            <a:graphicFrameLocks noGrp="1"/>
          </p:cNvGraphicFramePr>
          <p:nvPr>
            <p:extLst>
              <p:ext uri="{D42A27DB-BD31-4B8C-83A1-F6EECF244321}">
                <p14:modId xmlns:p14="http://schemas.microsoft.com/office/powerpoint/2010/main" val="863041003"/>
              </p:ext>
            </p:extLst>
          </p:nvPr>
        </p:nvGraphicFramePr>
        <p:xfrm>
          <a:off x="240030" y="3682161"/>
          <a:ext cx="8661655" cy="1488976"/>
        </p:xfrm>
        <a:graphic>
          <a:graphicData uri="http://schemas.openxmlformats.org/drawingml/2006/table">
            <a:tbl>
              <a:tblPr firstRow="1" firstCol="1" bandRow="1">
                <a:tableStyleId>{5C22544A-7EE6-4342-B048-85BDC9FD1C3A}</a:tableStyleId>
              </a:tblPr>
              <a:tblGrid>
                <a:gridCol w="1163545">
                  <a:extLst>
                    <a:ext uri="{9D8B030D-6E8A-4147-A177-3AD203B41FA5}">
                      <a16:colId xmlns:a16="http://schemas.microsoft.com/office/drawing/2014/main" val="224555666"/>
                    </a:ext>
                  </a:extLst>
                </a:gridCol>
                <a:gridCol w="1984179">
                  <a:extLst>
                    <a:ext uri="{9D8B030D-6E8A-4147-A177-3AD203B41FA5}">
                      <a16:colId xmlns:a16="http://schemas.microsoft.com/office/drawing/2014/main" val="1225940005"/>
                    </a:ext>
                  </a:extLst>
                </a:gridCol>
                <a:gridCol w="1654922">
                  <a:extLst>
                    <a:ext uri="{9D8B030D-6E8A-4147-A177-3AD203B41FA5}">
                      <a16:colId xmlns:a16="http://schemas.microsoft.com/office/drawing/2014/main" val="1624133729"/>
                    </a:ext>
                  </a:extLst>
                </a:gridCol>
                <a:gridCol w="1550881">
                  <a:extLst>
                    <a:ext uri="{9D8B030D-6E8A-4147-A177-3AD203B41FA5}">
                      <a16:colId xmlns:a16="http://schemas.microsoft.com/office/drawing/2014/main" val="1713525195"/>
                    </a:ext>
                  </a:extLst>
                </a:gridCol>
                <a:gridCol w="871058">
                  <a:extLst>
                    <a:ext uri="{9D8B030D-6E8A-4147-A177-3AD203B41FA5}">
                      <a16:colId xmlns:a16="http://schemas.microsoft.com/office/drawing/2014/main" val="77446350"/>
                    </a:ext>
                  </a:extLst>
                </a:gridCol>
                <a:gridCol w="1437070">
                  <a:extLst>
                    <a:ext uri="{9D8B030D-6E8A-4147-A177-3AD203B41FA5}">
                      <a16:colId xmlns:a16="http://schemas.microsoft.com/office/drawing/2014/main" val="2814604019"/>
                    </a:ext>
                  </a:extLst>
                </a:gridCol>
              </a:tblGrid>
              <a:tr h="744488">
                <a:tc>
                  <a:txBody>
                    <a:bodyPr/>
                    <a:lstStyle/>
                    <a:p>
                      <a:pPr algn="ctr"/>
                      <a:r>
                        <a:rPr lang="cy-GB" sz="2300" noProof="0">
                          <a:effectLst/>
                        </a:rPr>
                        <a:t>DYDD</a:t>
                      </a:r>
                    </a:p>
                  </a:txBody>
                  <a:tcPr marL="88556" marR="88556" marT="0" marB="0"/>
                </a:tc>
                <a:tc>
                  <a:txBody>
                    <a:bodyPr/>
                    <a:lstStyle/>
                    <a:p>
                      <a:pPr algn="ctr"/>
                      <a:r>
                        <a:rPr lang="cy-GB" sz="2300" noProof="0">
                          <a:effectLst/>
                        </a:rPr>
                        <a:t>LLUN</a:t>
                      </a:r>
                    </a:p>
                  </a:txBody>
                  <a:tcPr marL="88556" marR="88556" marT="0" marB="0"/>
                </a:tc>
                <a:tc>
                  <a:txBody>
                    <a:bodyPr/>
                    <a:lstStyle/>
                    <a:p>
                      <a:pPr algn="ctr"/>
                      <a:r>
                        <a:rPr lang="cy-GB" sz="2300" noProof="0">
                          <a:effectLst/>
                        </a:rPr>
                        <a:t>MAWRTH</a:t>
                      </a:r>
                    </a:p>
                  </a:txBody>
                  <a:tcPr marL="88556" marR="88556" marT="0" marB="0"/>
                </a:tc>
                <a:tc>
                  <a:txBody>
                    <a:bodyPr/>
                    <a:lstStyle/>
                    <a:p>
                      <a:pPr algn="ctr"/>
                      <a:r>
                        <a:rPr lang="cy-GB" sz="2300" noProof="0">
                          <a:effectLst/>
                        </a:rPr>
                        <a:t>MERCHER</a:t>
                      </a:r>
                    </a:p>
                  </a:txBody>
                  <a:tcPr marL="88556" marR="88556" marT="0" marB="0"/>
                </a:tc>
                <a:tc>
                  <a:txBody>
                    <a:bodyPr/>
                    <a:lstStyle/>
                    <a:p>
                      <a:pPr algn="ctr"/>
                      <a:r>
                        <a:rPr lang="cy-GB" sz="2300" noProof="0">
                          <a:effectLst/>
                        </a:rPr>
                        <a:t>IAU</a:t>
                      </a:r>
                    </a:p>
                  </a:txBody>
                  <a:tcPr marL="88556" marR="88556" marT="0" marB="0"/>
                </a:tc>
                <a:tc>
                  <a:txBody>
                    <a:bodyPr/>
                    <a:lstStyle/>
                    <a:p>
                      <a:pPr algn="ctr"/>
                      <a:r>
                        <a:rPr lang="cy-GB" sz="2300" noProof="0">
                          <a:effectLst/>
                        </a:rPr>
                        <a:t>GWENER</a:t>
                      </a:r>
                    </a:p>
                  </a:txBody>
                  <a:tcPr marL="88556" marR="88556" marT="0" marB="0"/>
                </a:tc>
                <a:extLst>
                  <a:ext uri="{0D108BD9-81ED-4DB2-BD59-A6C34878D82A}">
                    <a16:rowId xmlns:a16="http://schemas.microsoft.com/office/drawing/2014/main" val="4218643218"/>
                  </a:ext>
                </a:extLst>
              </a:tr>
              <a:tr h="744488">
                <a:tc>
                  <a:txBody>
                    <a:bodyPr/>
                    <a:lstStyle/>
                    <a:p>
                      <a:pPr algn="ctr"/>
                      <a:r>
                        <a:rPr lang="cy-GB" sz="2300" noProof="0">
                          <a:effectLst/>
                        </a:rPr>
                        <a:t>PRYD</a:t>
                      </a:r>
                    </a:p>
                  </a:txBody>
                  <a:tcPr marL="88556" marR="88556" marT="0" marB="0"/>
                </a:tc>
                <a:tc>
                  <a:txBody>
                    <a:bodyPr/>
                    <a:lstStyle/>
                    <a:p>
                      <a:pPr algn="ctr"/>
                      <a:r>
                        <a:rPr lang="cy-GB" sz="2300" noProof="0">
                          <a:effectLst/>
                        </a:rPr>
                        <a:t>Gwasanaeth torfol</a:t>
                      </a:r>
                    </a:p>
                  </a:txBody>
                  <a:tcPr marL="88556" marR="88556" marT="0" marB="0"/>
                </a:tc>
                <a:tc>
                  <a:txBody>
                    <a:bodyPr/>
                    <a:lstStyle/>
                    <a:p>
                      <a:pPr algn="ctr"/>
                      <a:r>
                        <a:rPr lang="cy-GB" sz="2300" noProof="0">
                          <a:effectLst/>
                        </a:rPr>
                        <a:t>VESPA</a:t>
                      </a:r>
                    </a:p>
                  </a:txBody>
                  <a:tcPr marL="88556" marR="88556" marT="0" marB="0"/>
                </a:tc>
                <a:tc>
                  <a:txBody>
                    <a:bodyPr/>
                    <a:lstStyle/>
                    <a:p>
                      <a:pPr algn="ctr"/>
                      <a:r>
                        <a:rPr lang="cy-GB" sz="2300" noProof="0">
                          <a:effectLst/>
                        </a:rPr>
                        <a:t>VESPA</a:t>
                      </a:r>
                    </a:p>
                  </a:txBody>
                  <a:tcPr marL="88556" marR="88556" marT="0" marB="0"/>
                </a:tc>
                <a:tc>
                  <a:txBody>
                    <a:bodyPr/>
                    <a:lstStyle/>
                    <a:p>
                      <a:pPr algn="ctr"/>
                      <a:r>
                        <a:rPr lang="cy-GB" sz="2300" noProof="0">
                          <a:effectLst/>
                        </a:rPr>
                        <a:t>Lles</a:t>
                      </a:r>
                    </a:p>
                  </a:txBody>
                  <a:tcPr marL="88556" marR="88556" marT="0" marB="0"/>
                </a:tc>
                <a:tc>
                  <a:txBody>
                    <a:bodyPr/>
                    <a:lstStyle/>
                    <a:p>
                      <a:pPr algn="l"/>
                      <a:r>
                        <a:rPr lang="cy-GB" sz="2300" noProof="0">
                          <a:effectLst/>
                        </a:rPr>
                        <a:t>Mentora Lles CA3</a:t>
                      </a:r>
                    </a:p>
                  </a:txBody>
                  <a:tcPr marL="88556" marR="88556" marT="0" marB="0"/>
                </a:tc>
                <a:extLst>
                  <a:ext uri="{0D108BD9-81ED-4DB2-BD59-A6C34878D82A}">
                    <a16:rowId xmlns:a16="http://schemas.microsoft.com/office/drawing/2014/main" val="3552107268"/>
                  </a:ext>
                </a:extLst>
              </a:tr>
            </a:tbl>
          </a:graphicData>
        </a:graphic>
      </p:graphicFrame>
    </p:spTree>
    <p:extLst>
      <p:ext uri="{BB962C8B-B14F-4D97-AF65-F5344CB8AC3E}">
        <p14:creationId xmlns:p14="http://schemas.microsoft.com/office/powerpoint/2010/main" val="2949742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28A86AC-D8C2-4851-9BBD-8E553D1A4471}"/>
              </a:ext>
            </a:extLst>
          </p:cNvPr>
          <p:cNvSpPr>
            <a:spLocks noGrp="1" noChangeArrowheads="1"/>
          </p:cNvSpPr>
          <p:nvPr>
            <p:ph type="title"/>
          </p:nvPr>
        </p:nvSpPr>
        <p:spPr>
          <a:xfrm>
            <a:off x="723900" y="554038"/>
            <a:ext cx="7696200" cy="1143000"/>
          </a:xfrm>
        </p:spPr>
        <p:txBody>
          <a:bodyPr/>
          <a:lstStyle/>
          <a:p>
            <a:pPr algn="ctr" eaLnBrk="1" hangingPunct="1"/>
            <a:r>
              <a:rPr lang="en-GB" altLang="en-US" sz="3600"/>
              <a:t>BYWYD YN Y 6ED</a:t>
            </a:r>
          </a:p>
        </p:txBody>
      </p:sp>
      <p:pic>
        <p:nvPicPr>
          <p:cNvPr id="49155" name="Picture 2" descr="Home Directories:JanineKane:Desktop:Picture 3.png">
            <a:extLst>
              <a:ext uri="{FF2B5EF4-FFF2-40B4-BE49-F238E27FC236}">
                <a16:creationId xmlns:a16="http://schemas.microsoft.com/office/drawing/2014/main" id="{1720ACF6-31EE-4C44-9CD7-7AAA5E5F3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00" r="55190"/>
          <a:stretch>
            <a:fillRect/>
          </a:stretch>
        </p:blipFill>
        <p:spPr bwMode="auto">
          <a:xfrm>
            <a:off x="7660720" y="309003"/>
            <a:ext cx="965052" cy="9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953EDC0-9C2D-460B-94E6-2D685C8F8CC1}"/>
              </a:ext>
            </a:extLst>
          </p:cNvPr>
          <p:cNvSpPr txBox="1"/>
          <p:nvPr/>
        </p:nvSpPr>
        <p:spPr>
          <a:xfrm>
            <a:off x="723900" y="2132856"/>
            <a:ext cx="6296372" cy="3780522"/>
          </a:xfrm>
          <a:prstGeom prst="rect">
            <a:avLst/>
          </a:prstGeom>
          <a:noFill/>
        </p:spPr>
        <p:txBody>
          <a:bodyPr wrap="square" lIns="91440" tIns="45720" rIns="91440" bIns="45720" anchor="t">
            <a:spAutoFit/>
          </a:bodyPr>
          <a:lstStyle/>
          <a:p>
            <a:pPr marL="342900" indent="-342900">
              <a:spcBef>
                <a:spcPts val="500"/>
              </a:spcBef>
              <a:buSzPts val="1200"/>
              <a:buFont typeface="Symbol" panose="05050102010706020507" pitchFamily="18" charset="2"/>
              <a:buChar char=""/>
              <a:tabLst>
                <a:tab pos="812800" algn="l"/>
                <a:tab pos="813435" algn="l"/>
              </a:tabLst>
              <a:defRPr/>
            </a:pPr>
            <a:r>
              <a:rPr lang="cy-GB">
                <a:latin typeface="Calibri"/>
                <a:ea typeface="Symbol" panose="05050102010706020507" pitchFamily="18" charset="2"/>
                <a:cs typeface="Symbol" panose="05050102010706020507" pitchFamily="18" charset="2"/>
              </a:rPr>
              <a:t>Cyngor</a:t>
            </a:r>
            <a:r>
              <a:rPr lang="cy-GB" spc="-5">
                <a:latin typeface="Calibri"/>
                <a:ea typeface="Symbol" panose="05050102010706020507" pitchFamily="18" charset="2"/>
                <a:cs typeface="Symbol" panose="05050102010706020507" pitchFamily="18" charset="2"/>
              </a:rPr>
              <a:t> Ysgol a’r Is-bwyllgorau</a:t>
            </a:r>
          </a:p>
          <a:p>
            <a:pPr marL="342900" indent="-342900">
              <a:spcBef>
                <a:spcPts val="500"/>
              </a:spcBef>
              <a:buSzPts val="1200"/>
              <a:buFont typeface="Symbol" panose="05050102010706020507" pitchFamily="18" charset="2"/>
              <a:buChar char=""/>
              <a:tabLst>
                <a:tab pos="812800" algn="l"/>
                <a:tab pos="813435" algn="l"/>
              </a:tabLst>
              <a:defRPr/>
            </a:pPr>
            <a:r>
              <a:rPr lang="cy-GB" spc="-5">
                <a:latin typeface="Calibri"/>
                <a:ea typeface="Symbol" panose="05050102010706020507" pitchFamily="18" charset="2"/>
                <a:cs typeface="Symbol" panose="05050102010706020507" pitchFamily="18" charset="2"/>
              </a:rPr>
              <a:t>Mentora disgyblion – Llythrennedd / Rhifedd/ </a:t>
            </a:r>
            <a:endParaRPr lang="cy-GB" spc="-5">
              <a:latin typeface="Calibri" panose="020F0502020204030204" pitchFamily="34" charset="0"/>
              <a:ea typeface="Symbol" panose="05050102010706020507" pitchFamily="18" charset="2"/>
              <a:cs typeface="Symbol" panose="05050102010706020507" pitchFamily="18" charset="2"/>
            </a:endParaRPr>
          </a:p>
          <a:p>
            <a:pPr>
              <a:spcBef>
                <a:spcPts val="500"/>
              </a:spcBef>
              <a:buSzPts val="1200"/>
              <a:tabLst>
                <a:tab pos="812800" algn="l"/>
                <a:tab pos="813435" algn="l"/>
              </a:tabLst>
              <a:defRPr/>
            </a:pPr>
            <a:r>
              <a:rPr lang="cy-GB" spc="-5">
                <a:latin typeface="Calibri"/>
                <a:ea typeface="Symbol" panose="05050102010706020507" pitchFamily="18" charset="2"/>
                <a:cs typeface="Symbol" panose="05050102010706020507" pitchFamily="18" charset="2"/>
              </a:rPr>
              <a:t>       Llythrennedd Digidol</a:t>
            </a:r>
          </a:p>
          <a:p>
            <a:pPr marL="342900" indent="-342900">
              <a:spcBef>
                <a:spcPts val="500"/>
              </a:spcBef>
              <a:buSzPts val="1200"/>
              <a:buFont typeface="Symbol" panose="05050102010706020507" pitchFamily="18" charset="2"/>
              <a:buChar char=""/>
              <a:tabLst>
                <a:tab pos="812800" algn="l"/>
                <a:tab pos="813435" algn="l"/>
              </a:tabLst>
              <a:defRPr/>
            </a:pPr>
            <a:r>
              <a:rPr lang="cy-GB" spc="-5">
                <a:latin typeface="Calibri"/>
                <a:ea typeface="Symbol" panose="05050102010706020507" pitchFamily="18" charset="2"/>
                <a:cs typeface="Symbol" panose="05050102010706020507" pitchFamily="18" charset="2"/>
              </a:rPr>
              <a:t>Mentora Lles</a:t>
            </a:r>
          </a:p>
          <a:p>
            <a:pPr marL="342900" indent="-342900">
              <a:spcBef>
                <a:spcPts val="500"/>
              </a:spcBef>
              <a:buSzPts val="1200"/>
              <a:buFont typeface="Symbol" panose="05050102010706020507" pitchFamily="18" charset="2"/>
              <a:buChar char=""/>
              <a:tabLst>
                <a:tab pos="812800" algn="l"/>
                <a:tab pos="813435" algn="l"/>
              </a:tabLst>
              <a:defRPr/>
            </a:pPr>
            <a:r>
              <a:rPr lang="cy-GB">
                <a:latin typeface="Calibri"/>
                <a:ea typeface="Symbol" panose="05050102010706020507" pitchFamily="18" charset="2"/>
                <a:cs typeface="Symbol" panose="05050102010706020507" pitchFamily="18" charset="2"/>
              </a:rPr>
              <a:t>Hyfforddi timau chwaraeon / Cerdd / Drama</a:t>
            </a:r>
          </a:p>
          <a:p>
            <a:pPr marL="342900" indent="-342900">
              <a:spcBef>
                <a:spcPts val="500"/>
              </a:spcBef>
              <a:buSzPts val="1200"/>
              <a:buFont typeface="Symbol" panose="05050102010706020507" pitchFamily="18" charset="2"/>
              <a:buChar char=""/>
              <a:tabLst>
                <a:tab pos="812800" algn="l"/>
                <a:tab pos="813435" algn="l"/>
              </a:tabLst>
              <a:defRPr/>
            </a:pPr>
            <a:r>
              <a:rPr lang="cy-GB">
                <a:latin typeface="Calibri"/>
                <a:ea typeface="Symbol" panose="05050102010706020507" pitchFamily="18" charset="2"/>
                <a:cs typeface="Symbol" panose="05050102010706020507" pitchFamily="18" charset="2"/>
              </a:rPr>
              <a:t>Swyddogion</a:t>
            </a:r>
          </a:p>
          <a:p>
            <a:pPr marL="342900" indent="-342900">
              <a:spcBef>
                <a:spcPts val="500"/>
              </a:spcBef>
              <a:buSzPts val="1200"/>
              <a:buFont typeface="Symbol" panose="05050102010706020507" pitchFamily="18" charset="2"/>
              <a:buChar char=""/>
              <a:tabLst>
                <a:tab pos="812800" algn="l"/>
                <a:tab pos="813435" algn="l"/>
              </a:tabLst>
              <a:defRPr/>
            </a:pPr>
            <a:r>
              <a:rPr lang="cy-GB">
                <a:latin typeface="Calibri"/>
                <a:ea typeface="Symbol" panose="05050102010706020507" pitchFamily="18" charset="2"/>
                <a:cs typeface="Symbol" panose="05050102010706020507" pitchFamily="18" charset="2"/>
              </a:rPr>
              <a:t>Cefnogi elusennau</a:t>
            </a:r>
          </a:p>
          <a:p>
            <a:pPr marL="342900" indent="-342900">
              <a:spcBef>
                <a:spcPts val="500"/>
              </a:spcBef>
              <a:buSzPts val="1200"/>
              <a:buFont typeface="Symbol" panose="05050102010706020507" pitchFamily="18" charset="2"/>
              <a:buChar char=""/>
              <a:tabLst>
                <a:tab pos="812800" algn="l"/>
                <a:tab pos="813435" algn="l"/>
              </a:tabLst>
              <a:defRPr/>
            </a:pPr>
            <a:r>
              <a:rPr lang="cy-GB">
                <a:latin typeface="Calibri"/>
                <a:ea typeface="Symbol" panose="05050102010706020507" pitchFamily="18" charset="2"/>
                <a:cs typeface="Symbol" panose="05050102010706020507" pitchFamily="18" charset="2"/>
              </a:rPr>
              <a:t>Nosweithiau cymdeithasol</a:t>
            </a:r>
          </a:p>
          <a:p>
            <a:pPr marL="342900" indent="-342900">
              <a:spcBef>
                <a:spcPts val="500"/>
              </a:spcBef>
              <a:buSzPts val="1200"/>
              <a:buFont typeface="Symbol" panose="05050102010706020507" pitchFamily="18" charset="2"/>
              <a:buChar char=""/>
              <a:tabLst>
                <a:tab pos="812800" algn="l"/>
                <a:tab pos="813435" algn="l"/>
              </a:tabLst>
              <a:defRPr/>
            </a:pPr>
            <a:r>
              <a:rPr lang="cy-GB">
                <a:latin typeface="Calibri"/>
                <a:ea typeface="Symbol" panose="05050102010706020507" pitchFamily="18" charset="2"/>
                <a:cs typeface="Symbol" panose="05050102010706020507" pitchFamily="18" charset="2"/>
              </a:rPr>
              <a:t>Arwain llysoedd yr ysgol </a:t>
            </a:r>
            <a:endParaRPr lang="cy-GB">
              <a:latin typeface="Calibri" panose="020F0502020204030204" pitchFamily="34" charset="0"/>
              <a:ea typeface="Symbol" panose="05050102010706020507" pitchFamily="18" charset="2"/>
              <a:cs typeface="Symbol" panose="05050102010706020507" pitchFamily="18" charset="2"/>
            </a:endParaRPr>
          </a:p>
          <a:p>
            <a:pPr marL="342900" indent="-342900">
              <a:spcBef>
                <a:spcPts val="500"/>
              </a:spcBef>
              <a:buSzPts val="1200"/>
              <a:buFont typeface="Symbol" panose="05050102010706020507" pitchFamily="18" charset="2"/>
              <a:buChar char=""/>
              <a:tabLst>
                <a:tab pos="812800" algn="l"/>
                <a:tab pos="813435" algn="l"/>
              </a:tabLst>
              <a:defRPr/>
            </a:pPr>
            <a:r>
              <a:rPr lang="cy-GB">
                <a:latin typeface="Calibri"/>
                <a:ea typeface="Symbol" panose="05050102010706020507" pitchFamily="18" charset="2"/>
                <a:cs typeface="Symbol" panose="05050102010706020507" pitchFamily="18" charset="2"/>
              </a:rPr>
              <a:t>Nosweithiau</a:t>
            </a:r>
            <a:r>
              <a:rPr lang="cy-GB" spc="-10">
                <a:latin typeface="Calibri"/>
                <a:ea typeface="Symbol" panose="05050102010706020507" pitchFamily="18" charset="2"/>
                <a:cs typeface="Symbol" panose="05050102010706020507" pitchFamily="18" charset="2"/>
              </a:rPr>
              <a:t> </a:t>
            </a:r>
            <a:r>
              <a:rPr lang="cy-GB">
                <a:latin typeface="Calibri"/>
                <a:ea typeface="Symbol" panose="05050102010706020507" pitchFamily="18" charset="2"/>
                <a:cs typeface="Symbol" panose="05050102010706020507" pitchFamily="18" charset="2"/>
              </a:rPr>
              <a:t>i </a:t>
            </a:r>
            <a:r>
              <a:rPr lang="cy-GB" err="1">
                <a:latin typeface="Calibri"/>
                <a:ea typeface="Symbol" panose="05050102010706020507" pitchFamily="18" charset="2"/>
                <a:cs typeface="Symbol" panose="05050102010706020507" pitchFamily="18" charset="2"/>
              </a:rPr>
              <a:t>Fl</a:t>
            </a:r>
            <a:r>
              <a:rPr lang="cy-GB" spc="-10">
                <a:latin typeface="Calibri"/>
                <a:ea typeface="Symbol" panose="05050102010706020507" pitchFamily="18" charset="2"/>
                <a:cs typeface="Symbol" panose="05050102010706020507" pitchFamily="18" charset="2"/>
              </a:rPr>
              <a:t> </a:t>
            </a:r>
            <a:r>
              <a:rPr lang="cy-GB">
                <a:latin typeface="Calibri"/>
                <a:ea typeface="Symbol" panose="05050102010706020507" pitchFamily="18" charset="2"/>
                <a:cs typeface="Symbol" panose="05050102010706020507" pitchFamily="18" charset="2"/>
              </a:rPr>
              <a:t>7 &amp;</a:t>
            </a:r>
            <a:r>
              <a:rPr lang="cy-GB" spc="-10">
                <a:latin typeface="Calibri"/>
                <a:ea typeface="Symbol" panose="05050102010706020507" pitchFamily="18" charset="2"/>
                <a:cs typeface="Symbol" panose="05050102010706020507" pitchFamily="18" charset="2"/>
              </a:rPr>
              <a:t> </a:t>
            </a:r>
            <a:r>
              <a:rPr lang="cy-GB">
                <a:latin typeface="Calibri"/>
                <a:ea typeface="Symbol" panose="05050102010706020507" pitchFamily="18" charset="2"/>
                <a:cs typeface="Symbol" panose="05050102010706020507" pitchFamily="18" charset="2"/>
              </a:rPr>
              <a:t>8</a:t>
            </a:r>
          </a:p>
          <a:p>
            <a:pPr marL="342900" indent="-342900">
              <a:spcBef>
                <a:spcPts val="500"/>
              </a:spcBef>
              <a:buSzPts val="1200"/>
              <a:buFont typeface="Symbol" panose="05050102010706020507" pitchFamily="18" charset="2"/>
              <a:buChar char=""/>
              <a:tabLst>
                <a:tab pos="812800" algn="l"/>
                <a:tab pos="813435" algn="l"/>
              </a:tabLst>
              <a:defRPr/>
            </a:pPr>
            <a:r>
              <a:rPr lang="cy-GB">
                <a:latin typeface="Calibri"/>
                <a:ea typeface="Calibri" panose="020F0502020204030204" pitchFamily="34" charset="0"/>
                <a:cs typeface="Arial"/>
              </a:rPr>
              <a:t>Eisteddfod,</a:t>
            </a:r>
            <a:r>
              <a:rPr lang="cy-GB" spc="-10">
                <a:latin typeface="Calibri"/>
                <a:ea typeface="Calibri" panose="020F0502020204030204" pitchFamily="34" charset="0"/>
                <a:cs typeface="Arial"/>
              </a:rPr>
              <a:t> </a:t>
            </a:r>
            <a:r>
              <a:rPr lang="cy-GB">
                <a:latin typeface="Calibri"/>
                <a:ea typeface="Calibri" panose="020F0502020204030204" pitchFamily="34" charset="0"/>
                <a:cs typeface="Arial"/>
              </a:rPr>
              <a:t>Mabolgampau</a:t>
            </a:r>
            <a:r>
              <a:rPr lang="cy-GB" spc="-10">
                <a:latin typeface="Calibri"/>
                <a:ea typeface="Calibri" panose="020F0502020204030204" pitchFamily="34" charset="0"/>
                <a:cs typeface="Arial"/>
              </a:rPr>
              <a:t> </a:t>
            </a:r>
            <a:r>
              <a:rPr lang="cy-GB">
                <a:latin typeface="Calibri"/>
                <a:ea typeface="Calibri" panose="020F0502020204030204" pitchFamily="34" charset="0"/>
                <a:cs typeface="Arial"/>
              </a:rPr>
              <a:t>a</a:t>
            </a:r>
            <a:r>
              <a:rPr lang="cy-GB" spc="-15">
                <a:latin typeface="Calibri"/>
                <a:ea typeface="Calibri" panose="020F0502020204030204" pitchFamily="34" charset="0"/>
                <a:cs typeface="Arial"/>
              </a:rPr>
              <a:t> </a:t>
            </a:r>
            <a:r>
              <a:rPr lang="cy-GB">
                <a:latin typeface="Calibri"/>
                <a:ea typeface="Calibri" panose="020F0502020204030204" pitchFamily="34" charset="0"/>
                <a:cs typeface="Arial"/>
              </a:rPr>
              <a:t>Chwaraeon</a:t>
            </a:r>
            <a:r>
              <a:rPr lang="cy-GB" spc="-20">
                <a:latin typeface="Calibri"/>
                <a:ea typeface="Calibri" panose="020F0502020204030204" pitchFamily="34" charset="0"/>
                <a:cs typeface="Arial"/>
              </a:rPr>
              <a:t> </a:t>
            </a:r>
            <a:r>
              <a:rPr lang="cy-GB" err="1">
                <a:latin typeface="Calibri"/>
                <a:ea typeface="Calibri" panose="020F0502020204030204" pitchFamily="34" charset="0"/>
                <a:cs typeface="Arial"/>
              </a:rPr>
              <a:t>Rhyng</a:t>
            </a:r>
            <a:r>
              <a:rPr lang="cy-GB">
                <a:latin typeface="Calibri"/>
                <a:ea typeface="Calibri" panose="020F0502020204030204" pitchFamily="34" charset="0"/>
                <a:cs typeface="Arial"/>
              </a:rPr>
              <a:t>-lysol</a:t>
            </a:r>
            <a:endParaRPr lang="cy-GB" sz="1600">
              <a:latin typeface="Calibri"/>
              <a:ea typeface="Symbol" panose="05050102010706020507" pitchFamily="18" charset="2"/>
              <a:cs typeface="Arial"/>
            </a:endParaRPr>
          </a:p>
        </p:txBody>
      </p:sp>
      <p:grpSp>
        <p:nvGrpSpPr>
          <p:cNvPr id="6" name="docshapegroup31">
            <a:extLst>
              <a:ext uri="{FF2B5EF4-FFF2-40B4-BE49-F238E27FC236}">
                <a16:creationId xmlns:a16="http://schemas.microsoft.com/office/drawing/2014/main" id="{F9A509B9-D1D3-4FE1-9986-0EE01CE92644}"/>
              </a:ext>
            </a:extLst>
          </p:cNvPr>
          <p:cNvGrpSpPr>
            <a:grpSpLocks/>
          </p:cNvGrpSpPr>
          <p:nvPr/>
        </p:nvGrpSpPr>
        <p:grpSpPr bwMode="auto">
          <a:xfrm>
            <a:off x="6080590" y="1834008"/>
            <a:ext cx="2549228" cy="1230157"/>
            <a:chOff x="2858" y="217"/>
            <a:chExt cx="5040" cy="2730"/>
          </a:xfrm>
        </p:grpSpPr>
        <p:sp>
          <p:nvSpPr>
            <p:cNvPr id="7" name="docshape32">
              <a:extLst>
                <a:ext uri="{FF2B5EF4-FFF2-40B4-BE49-F238E27FC236}">
                  <a16:creationId xmlns:a16="http://schemas.microsoft.com/office/drawing/2014/main" id="{50F65D61-53DC-4468-A989-3906D84C8962}"/>
                </a:ext>
              </a:extLst>
            </p:cNvPr>
            <p:cNvSpPr>
              <a:spLocks noChangeArrowheads="1"/>
            </p:cNvSpPr>
            <p:nvPr/>
          </p:nvSpPr>
          <p:spPr bwMode="auto">
            <a:xfrm>
              <a:off x="2865" y="224"/>
              <a:ext cx="5025" cy="27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GB" altLang="en-US" sz="1800"/>
            </a:p>
          </p:txBody>
        </p:sp>
        <p:pic>
          <p:nvPicPr>
            <p:cNvPr id="8" name="docshape33">
              <a:extLst>
                <a:ext uri="{FF2B5EF4-FFF2-40B4-BE49-F238E27FC236}">
                  <a16:creationId xmlns:a16="http://schemas.microsoft.com/office/drawing/2014/main" id="{E980C235-469E-4CBE-A981-C5794520A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 y="303"/>
              <a:ext cx="4713" cy="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docshapegroup38">
            <a:extLst>
              <a:ext uri="{FF2B5EF4-FFF2-40B4-BE49-F238E27FC236}">
                <a16:creationId xmlns:a16="http://schemas.microsoft.com/office/drawing/2014/main" id="{4A52F2F4-6816-4E19-B46A-BED286DB1D5E}"/>
              </a:ext>
            </a:extLst>
          </p:cNvPr>
          <p:cNvGrpSpPr>
            <a:grpSpLocks/>
          </p:cNvGrpSpPr>
          <p:nvPr/>
        </p:nvGrpSpPr>
        <p:grpSpPr bwMode="auto">
          <a:xfrm>
            <a:off x="5998570" y="3183437"/>
            <a:ext cx="2720423" cy="1329708"/>
            <a:chOff x="1760" y="244"/>
            <a:chExt cx="4743" cy="3013"/>
          </a:xfrm>
        </p:grpSpPr>
        <p:pic>
          <p:nvPicPr>
            <p:cNvPr id="10" name="docshape39" descr="Image-9">
              <a:extLst>
                <a:ext uri="{FF2B5EF4-FFF2-40B4-BE49-F238E27FC236}">
                  <a16:creationId xmlns:a16="http://schemas.microsoft.com/office/drawing/2014/main" id="{5FB370F7-F7A3-493D-98AB-66F01CA89B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3" y="311"/>
              <a:ext cx="4455" cy="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40">
              <a:extLst>
                <a:ext uri="{FF2B5EF4-FFF2-40B4-BE49-F238E27FC236}">
                  <a16:creationId xmlns:a16="http://schemas.microsoft.com/office/drawing/2014/main" id="{C326AE92-B083-4996-B4C4-AC66A937D542}"/>
                </a:ext>
              </a:extLst>
            </p:cNvPr>
            <p:cNvSpPr>
              <a:spLocks noChangeArrowheads="1"/>
            </p:cNvSpPr>
            <p:nvPr/>
          </p:nvSpPr>
          <p:spPr bwMode="auto">
            <a:xfrm>
              <a:off x="1760" y="243"/>
              <a:ext cx="4743" cy="3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GB" altLang="en-US" sz="1800"/>
            </a:p>
          </p:txBody>
        </p:sp>
        <p:pic>
          <p:nvPicPr>
            <p:cNvPr id="12" name="docshape41" descr="Image-9">
              <a:extLst>
                <a:ext uri="{FF2B5EF4-FFF2-40B4-BE49-F238E27FC236}">
                  <a16:creationId xmlns:a16="http://schemas.microsoft.com/office/drawing/2014/main" id="{51F7BB5B-88C5-4B1C-A95A-BE7216940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3" y="316"/>
              <a:ext cx="4455" cy="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12.jpeg">
            <a:extLst>
              <a:ext uri="{FF2B5EF4-FFF2-40B4-BE49-F238E27FC236}">
                <a16:creationId xmlns:a16="http://schemas.microsoft.com/office/drawing/2014/main" id="{1741E394-D6A8-429E-A71A-6645A485AE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4631535"/>
            <a:ext cx="2479650" cy="140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9212A226-4EFB-4A56-B71F-8732BBD229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725" y="98425"/>
            <a:ext cx="1081088"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090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2968"/>
            <a:ext cx="9144000" cy="5072063"/>
          </a:xfrm>
          <a:prstGeom prst="rect">
            <a:avLst/>
          </a:prstGeom>
        </p:spPr>
      </p:pic>
    </p:spTree>
    <p:extLst>
      <p:ext uri="{BB962C8B-B14F-4D97-AF65-F5344CB8AC3E}">
        <p14:creationId xmlns:p14="http://schemas.microsoft.com/office/powerpoint/2010/main" val="2285067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EDD5-F56B-4EAD-B6F6-5DF735C5CDFC}"/>
              </a:ext>
            </a:extLst>
          </p:cNvPr>
          <p:cNvSpPr>
            <a:spLocks noGrp="1"/>
          </p:cNvSpPr>
          <p:nvPr>
            <p:ph type="title"/>
          </p:nvPr>
        </p:nvSpPr>
        <p:spPr/>
        <p:txBody>
          <a:bodyPr>
            <a:normAutofit/>
          </a:bodyPr>
          <a:lstStyle/>
          <a:p>
            <a:pPr>
              <a:defRPr/>
            </a:pPr>
            <a:r>
              <a:rPr lang="en-GB" err="1"/>
              <a:t>Mentora</a:t>
            </a:r>
            <a:r>
              <a:rPr lang="en-GB"/>
              <a:t> </a:t>
            </a:r>
            <a:r>
              <a:rPr lang="en-GB" err="1"/>
              <a:t>cyfoedion</a:t>
            </a:r>
            <a:r>
              <a:rPr lang="en-GB"/>
              <a:t> a </a:t>
            </a:r>
            <a:r>
              <a:rPr lang="en-GB" err="1"/>
              <a:t>grwpiau</a:t>
            </a:r>
            <a:r>
              <a:rPr lang="en-GB"/>
              <a:t> </a:t>
            </a:r>
            <a:r>
              <a:rPr lang="en-GB" err="1"/>
              <a:t>cydraddoldeb</a:t>
            </a:r>
            <a:endParaRPr lang="en-GB"/>
          </a:p>
        </p:txBody>
      </p:sp>
      <p:sp>
        <p:nvSpPr>
          <p:cNvPr id="17411" name="Content Placeholder 2">
            <a:extLst>
              <a:ext uri="{FF2B5EF4-FFF2-40B4-BE49-F238E27FC236}">
                <a16:creationId xmlns:a16="http://schemas.microsoft.com/office/drawing/2014/main" id="{45E7BD0E-2653-4876-8965-856257BC8F44}"/>
              </a:ext>
            </a:extLst>
          </p:cNvPr>
          <p:cNvSpPr>
            <a:spLocks noGrp="1"/>
          </p:cNvSpPr>
          <p:nvPr>
            <p:ph idx="1"/>
          </p:nvPr>
        </p:nvSpPr>
        <p:spPr/>
        <p:txBody>
          <a:bodyPr/>
          <a:lstStyle/>
          <a:p>
            <a:r>
              <a:rPr lang="en-GB" altLang="cy-GB"/>
              <a:t>MAPs</a:t>
            </a:r>
          </a:p>
          <a:p>
            <a:r>
              <a:rPr lang="en-GB" altLang="cy-GB"/>
              <a:t>CCCs</a:t>
            </a:r>
          </a:p>
          <a:p>
            <a:r>
              <a:rPr lang="en-GB" altLang="cy-GB"/>
              <a:t>DIPs</a:t>
            </a:r>
          </a:p>
          <a:p>
            <a:r>
              <a:rPr lang="en-GB" altLang="cy-GB"/>
              <a:t>Llyfrgellwyr </a:t>
            </a:r>
          </a:p>
          <a:p>
            <a:r>
              <a:rPr lang="en-GB" altLang="cy-GB"/>
              <a:t>Newid Ffem</a:t>
            </a:r>
          </a:p>
          <a:p>
            <a:r>
              <a:rPr lang="en-GB" altLang="cy-GB"/>
              <a:t>BALCH</a:t>
            </a:r>
          </a:p>
          <a:p>
            <a:r>
              <a:rPr lang="en-GB" altLang="cy-GB"/>
              <a:t>DIGON</a:t>
            </a:r>
          </a:p>
        </p:txBody>
      </p:sp>
      <p:sp>
        <p:nvSpPr>
          <p:cNvPr id="17412" name="Slide Number Placeholder 3">
            <a:extLst>
              <a:ext uri="{FF2B5EF4-FFF2-40B4-BE49-F238E27FC236}">
                <a16:creationId xmlns:a16="http://schemas.microsoft.com/office/drawing/2014/main" id="{99D0CEB1-A3C1-47E8-87D4-1FDAACFA014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E9AF888-604F-4964-AE09-9076601B8B46}" type="slidenum">
              <a:rPr lang="en-GB" altLang="cy-GB" sz="1200">
                <a:solidFill>
                  <a:schemeClr val="tx2"/>
                </a:solidFill>
                <a:latin typeface="Franklin Gothic Book" panose="020B0503020102020204" pitchFamily="34" charset="0"/>
              </a:rPr>
              <a:pPr>
                <a:spcBef>
                  <a:spcPct val="0"/>
                </a:spcBef>
                <a:buFontTx/>
                <a:buNone/>
              </a:pPr>
              <a:t>14</a:t>
            </a:fld>
            <a:endParaRPr lang="en-GB" altLang="cy-GB" sz="1200">
              <a:solidFill>
                <a:schemeClr val="tx2"/>
              </a:solidFill>
              <a:latin typeface="Franklin Gothic Book" panose="020B0503020102020204" pitchFamily="34" charset="0"/>
            </a:endParaRPr>
          </a:p>
        </p:txBody>
      </p:sp>
      <p:pic>
        <p:nvPicPr>
          <p:cNvPr id="17413" name="Picture 2">
            <a:extLst>
              <a:ext uri="{FF2B5EF4-FFF2-40B4-BE49-F238E27FC236}">
                <a16:creationId xmlns:a16="http://schemas.microsoft.com/office/drawing/2014/main" id="{20B8766D-52B7-419A-AC52-6DA91D3D0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708150"/>
            <a:ext cx="2449512" cy="144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7414" name="Picture 3">
            <a:extLst>
              <a:ext uri="{FF2B5EF4-FFF2-40B4-BE49-F238E27FC236}">
                <a16:creationId xmlns:a16="http://schemas.microsoft.com/office/drawing/2014/main" id="{EC08FA74-E968-460E-97C9-DD9F56CF0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538" y="4868863"/>
            <a:ext cx="2308225" cy="187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7415" name="Picture 5">
            <a:extLst>
              <a:ext uri="{FF2B5EF4-FFF2-40B4-BE49-F238E27FC236}">
                <a16:creationId xmlns:a16="http://schemas.microsoft.com/office/drawing/2014/main" id="{F3D914E7-7179-4D15-A2D5-D84F70A9FB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288" y="3079750"/>
            <a:ext cx="1925637"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7416" name="Picture 6">
            <a:extLst>
              <a:ext uri="{FF2B5EF4-FFF2-40B4-BE49-F238E27FC236}">
                <a16:creationId xmlns:a16="http://schemas.microsoft.com/office/drawing/2014/main" id="{C73BA0A1-7F57-463E-9651-D6F014DAD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5529263"/>
            <a:ext cx="2014538" cy="1363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7417" name="Picture 7">
            <a:extLst>
              <a:ext uri="{FF2B5EF4-FFF2-40B4-BE49-F238E27FC236}">
                <a16:creationId xmlns:a16="http://schemas.microsoft.com/office/drawing/2014/main" id="{444401CE-A242-4442-A3D8-D48B4BF38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463" y="4926013"/>
            <a:ext cx="2030412" cy="1389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7418" name="Picture 8" descr="Logo Tafod">
            <a:extLst>
              <a:ext uri="{FF2B5EF4-FFF2-40B4-BE49-F238E27FC236}">
                <a16:creationId xmlns:a16="http://schemas.microsoft.com/office/drawing/2014/main" id="{8A4C1225-2F03-4422-B375-B42F6AA556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5925" y="2984500"/>
            <a:ext cx="2200275" cy="2120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7419" name="Picture 9">
            <a:extLst>
              <a:ext uri="{FF2B5EF4-FFF2-40B4-BE49-F238E27FC236}">
                <a16:creationId xmlns:a16="http://schemas.microsoft.com/office/drawing/2014/main" id="{102EE017-E3D1-441B-A0AB-7CF44AC11D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9613" y="1746250"/>
            <a:ext cx="2463800" cy="1238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7420" name="Picture 10">
            <a:extLst>
              <a:ext uri="{FF2B5EF4-FFF2-40B4-BE49-F238E27FC236}">
                <a16:creationId xmlns:a16="http://schemas.microsoft.com/office/drawing/2014/main" id="{D38DFC5A-748A-4880-AA8D-46C113DCA8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3313113"/>
            <a:ext cx="1522413" cy="195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7421" name="Picture 3">
            <a:extLst>
              <a:ext uri="{FF2B5EF4-FFF2-40B4-BE49-F238E27FC236}">
                <a16:creationId xmlns:a16="http://schemas.microsoft.com/office/drawing/2014/main" id="{6C4627D7-AA2F-4EAC-9B54-047821E917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725" y="98425"/>
            <a:ext cx="1081088"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3">
            <a:extLst>
              <a:ext uri="{FF2B5EF4-FFF2-40B4-BE49-F238E27FC236}">
                <a16:creationId xmlns:a16="http://schemas.microsoft.com/office/drawing/2014/main" id="{6BD2DB66-EFE2-458C-A4C1-864C73578F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9075" y="166688"/>
            <a:ext cx="1081088"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4">
            <a:extLst>
              <a:ext uri="{FF2B5EF4-FFF2-40B4-BE49-F238E27FC236}">
                <a16:creationId xmlns:a16="http://schemas.microsoft.com/office/drawing/2014/main" id="{3CB64B2D-B79C-430A-BCA4-ED6DB7EB53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99025" y="1568450"/>
            <a:ext cx="1360488"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20215CC8-EB1A-446F-BBAB-11E4C7C4F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951" t="47044" r="29526" b="7149"/>
          <a:stretch>
            <a:fillRect/>
          </a:stretch>
        </p:blipFill>
        <p:spPr bwMode="auto">
          <a:xfrm>
            <a:off x="0" y="836613"/>
            <a:ext cx="47656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a:extLst>
              <a:ext uri="{FF2B5EF4-FFF2-40B4-BE49-F238E27FC236}">
                <a16:creationId xmlns:a16="http://schemas.microsoft.com/office/drawing/2014/main" id="{CB967528-DA25-4D94-84FA-8AC2124F3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164" t="24881" r="30313" b="4193"/>
          <a:stretch>
            <a:fillRect/>
          </a:stretch>
        </p:blipFill>
        <p:spPr bwMode="auto">
          <a:xfrm>
            <a:off x="5256213" y="836613"/>
            <a:ext cx="38877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a:extLst>
              <a:ext uri="{FF2B5EF4-FFF2-40B4-BE49-F238E27FC236}">
                <a16:creationId xmlns:a16="http://schemas.microsoft.com/office/drawing/2014/main" id="{316C5792-6B28-42E8-AC0A-1FF39DF57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164" t="26358" r="30313" b="2716"/>
          <a:stretch>
            <a:fillRect/>
          </a:stretch>
        </p:blipFill>
        <p:spPr bwMode="auto">
          <a:xfrm>
            <a:off x="2195513" y="3213100"/>
            <a:ext cx="388937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BAD8A4F-5766-485B-9591-BA4191A8C5C2}"/>
              </a:ext>
            </a:extLst>
          </p:cNvPr>
          <p:cNvSpPr/>
          <p:nvPr/>
        </p:nvSpPr>
        <p:spPr>
          <a:xfrm>
            <a:off x="2687638" y="-28575"/>
            <a:ext cx="3365500" cy="922338"/>
          </a:xfrm>
          <a:prstGeom prst="rect">
            <a:avLst/>
          </a:prstGeom>
          <a:noFill/>
        </p:spPr>
        <p:txBody>
          <a:bodyPr wrap="none">
            <a:spAutoFit/>
          </a:bodyPr>
          <a:lstStyle/>
          <a:p>
            <a:pPr algn="ctr">
              <a:defRPr/>
            </a:pPr>
            <a:r>
              <a:rPr lang="en-US" sz="5400" err="1">
                <a:ln w="0"/>
                <a:effectLst>
                  <a:outerShdw blurRad="38100" dist="19050" dir="2700000" algn="tl" rotWithShape="0">
                    <a:schemeClr val="dk1">
                      <a:alpha val="40000"/>
                    </a:schemeClr>
                  </a:outerShdw>
                </a:effectLst>
              </a:rPr>
              <a:t>Chwaraeon</a:t>
            </a:r>
            <a:endParaRPr lang="en-US" sz="5400">
              <a:ln w="0"/>
              <a:effectLst>
                <a:outerShdw blurRad="38100" dist="19050" dir="2700000" algn="tl" rotWithShape="0">
                  <a:schemeClr val="dk1">
                    <a:alpha val="40000"/>
                  </a:schemeClr>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AC43E2-9529-4678-BCAF-2FFED4046272}"/>
              </a:ext>
            </a:extLst>
          </p:cNvPr>
          <p:cNvSpPr/>
          <p:nvPr/>
        </p:nvSpPr>
        <p:spPr>
          <a:xfrm>
            <a:off x="2554288" y="-28575"/>
            <a:ext cx="3632200" cy="922338"/>
          </a:xfrm>
          <a:prstGeom prst="rect">
            <a:avLst/>
          </a:prstGeom>
          <a:noFill/>
        </p:spPr>
        <p:txBody>
          <a:bodyPr wrap="none">
            <a:spAutoFit/>
          </a:bodyPr>
          <a:lstStyle/>
          <a:p>
            <a:pPr algn="ctr">
              <a:defRPr/>
            </a:pPr>
            <a:r>
              <a:rPr lang="en-US" sz="5400" err="1">
                <a:ln w="0"/>
                <a:effectLst>
                  <a:outerShdw blurRad="38100" dist="19050" dir="2700000" algn="tl" rotWithShape="0">
                    <a:schemeClr val="dk1">
                      <a:alpha val="40000"/>
                    </a:schemeClr>
                  </a:outerShdw>
                </a:effectLst>
              </a:rPr>
              <a:t>Teithiau</a:t>
            </a:r>
            <a:r>
              <a:rPr lang="en-US" sz="5400">
                <a:ln w="0"/>
                <a:effectLst>
                  <a:outerShdw blurRad="38100" dist="19050" dir="2700000" algn="tl" rotWithShape="0">
                    <a:schemeClr val="dk1">
                      <a:alpha val="40000"/>
                    </a:schemeClr>
                  </a:outerShdw>
                </a:effectLst>
              </a:rPr>
              <a:t> 6ed</a:t>
            </a:r>
          </a:p>
        </p:txBody>
      </p:sp>
      <p:pic>
        <p:nvPicPr>
          <p:cNvPr id="26627" name="Picture 2">
            <a:extLst>
              <a:ext uri="{FF2B5EF4-FFF2-40B4-BE49-F238E27FC236}">
                <a16:creationId xmlns:a16="http://schemas.microsoft.com/office/drawing/2014/main" id="{3F8DCB80-F633-481C-AA4E-07CE13034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613" t="14537" r="36612" b="16016"/>
          <a:stretch>
            <a:fillRect/>
          </a:stretch>
        </p:blipFill>
        <p:spPr bwMode="auto">
          <a:xfrm>
            <a:off x="0" y="692150"/>
            <a:ext cx="295275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a:extLst>
              <a:ext uri="{FF2B5EF4-FFF2-40B4-BE49-F238E27FC236}">
                <a16:creationId xmlns:a16="http://schemas.microsoft.com/office/drawing/2014/main" id="{BD24711E-DEF2-497B-93FE-84035D3C5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613" t="16254" r="37399" b="14537"/>
          <a:stretch>
            <a:fillRect/>
          </a:stretch>
        </p:blipFill>
        <p:spPr bwMode="auto">
          <a:xfrm>
            <a:off x="1306513" y="3429000"/>
            <a:ext cx="2771775"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a:extLst>
              <a:ext uri="{FF2B5EF4-FFF2-40B4-BE49-F238E27FC236}">
                <a16:creationId xmlns:a16="http://schemas.microsoft.com/office/drawing/2014/main" id="{E95B553E-5E08-4463-9506-4B953A1D0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650" t="13060" r="36613" b="14714"/>
          <a:stretch>
            <a:fillRect/>
          </a:stretch>
        </p:blipFill>
        <p:spPr bwMode="auto">
          <a:xfrm>
            <a:off x="4370388" y="833438"/>
            <a:ext cx="2640012"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a:extLst>
              <a:ext uri="{FF2B5EF4-FFF2-40B4-BE49-F238E27FC236}">
                <a16:creationId xmlns:a16="http://schemas.microsoft.com/office/drawing/2014/main" id="{C58B9FDA-8AF2-47D3-9920-4D3336A508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118" t="14983" r="36092" b="20895"/>
          <a:stretch>
            <a:fillRect/>
          </a:stretch>
        </p:blipFill>
        <p:spPr bwMode="auto">
          <a:xfrm>
            <a:off x="6557963" y="3141663"/>
            <a:ext cx="2541587"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 group of people on a boat&#10;&#10;Description automatically generated">
            <a:extLst>
              <a:ext uri="{FF2B5EF4-FFF2-40B4-BE49-F238E27FC236}">
                <a16:creationId xmlns:a16="http://schemas.microsoft.com/office/drawing/2014/main" id="{9108FE0D-CFE7-4691-AEAF-AAE0C352D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9144000"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A group of people posing for the camera&#10;&#10;Description automatically generated">
            <a:extLst>
              <a:ext uri="{FF2B5EF4-FFF2-40B4-BE49-F238E27FC236}">
                <a16:creationId xmlns:a16="http://schemas.microsoft.com/office/drawing/2014/main" id="{0689F041-5C5D-466C-80BC-34983A8DE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506788"/>
            <a:ext cx="4467225"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A group of people posing for the camera&#10;&#10;Description automatically generated">
            <a:extLst>
              <a:ext uri="{FF2B5EF4-FFF2-40B4-BE49-F238E27FC236}">
                <a16:creationId xmlns:a16="http://schemas.microsoft.com/office/drawing/2014/main" id="{862B0A5A-A93D-4D00-B19E-3BDE917760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3452813"/>
            <a:ext cx="2571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0" descr="A group of people that are standing in the snow&#10;&#10;Description automatically generated">
            <a:extLst>
              <a:ext uri="{FF2B5EF4-FFF2-40B4-BE49-F238E27FC236}">
                <a16:creationId xmlns:a16="http://schemas.microsoft.com/office/drawing/2014/main" id="{9A5D05D3-7873-4354-B607-13722E0894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0" y="3429000"/>
            <a:ext cx="25527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7BC1AB1-B458-40CF-945E-50CB9B32B7C1}"/>
              </a:ext>
            </a:extLst>
          </p:cNvPr>
          <p:cNvSpPr>
            <a:spLocks noGrp="1"/>
          </p:cNvSpPr>
          <p:nvPr>
            <p:ph type="ctrTitle" idx="4294967295"/>
          </p:nvPr>
        </p:nvSpPr>
        <p:spPr>
          <a:xfrm>
            <a:off x="1371600" y="4248150"/>
            <a:ext cx="7772400" cy="2565400"/>
          </a:xfrm>
        </p:spPr>
        <p:txBody>
          <a:bodyPr/>
          <a:lstStyle/>
          <a:p>
            <a:pPr eaLnBrk="1" hangingPunct="1"/>
            <a:r>
              <a:rPr lang="en-GB" altLang="cy-GB" sz="2000"/>
              <a:t>MAE’R YSGOL YN CYNNIG Y WOBR AUR I GRIW MAWR O DDISGYBLION YN FLYNYDDOL</a:t>
            </a:r>
            <a:br>
              <a:rPr lang="en-GB" altLang="cy-GB" sz="2000"/>
            </a:br>
            <a:r>
              <a:rPr lang="en-GB" altLang="cy-GB" sz="2000"/>
              <a:t/>
            </a:r>
            <a:br>
              <a:rPr lang="en-GB" altLang="cy-GB" sz="2000"/>
            </a:br>
            <a:r>
              <a:rPr lang="en-GB" altLang="cy-GB" sz="2000"/>
              <a:t>CYFLE ARBENNIG I DDYSGU A DATBLYGU SGILIAU NEWYDD</a:t>
            </a:r>
            <a:br>
              <a:rPr lang="en-GB" altLang="cy-GB" sz="2000"/>
            </a:br>
            <a:r>
              <a:rPr lang="en-GB" altLang="cy-GB" sz="2000"/>
              <a:t/>
            </a:r>
            <a:br>
              <a:rPr lang="en-GB" altLang="cy-GB" sz="2000"/>
            </a:br>
            <a:r>
              <a:rPr lang="en-GB" altLang="cy-GB" sz="2000"/>
              <a:t>MWY O WYBODAETH AR Y STONDYN DUG CAEREDIN</a:t>
            </a:r>
            <a:endParaRPr lang="en-GB" altLang="cy-GB"/>
          </a:p>
        </p:txBody>
      </p:sp>
      <p:sp>
        <p:nvSpPr>
          <p:cNvPr id="29699" name="Rectangle 1">
            <a:extLst>
              <a:ext uri="{FF2B5EF4-FFF2-40B4-BE49-F238E27FC236}">
                <a16:creationId xmlns:a16="http://schemas.microsoft.com/office/drawing/2014/main" id="{DC49D738-6435-492B-B66D-806AF63D9D14}"/>
              </a:ext>
            </a:extLst>
          </p:cNvPr>
          <p:cNvSpPr>
            <a:spLocks noChangeArrowheads="1"/>
          </p:cNvSpPr>
          <p:nvPr/>
        </p:nvSpPr>
        <p:spPr bwMode="auto">
          <a:xfrm>
            <a:off x="827088" y="333375"/>
            <a:ext cx="7129462" cy="23034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Char char="•"/>
            </a:pPr>
            <a:endParaRPr lang="cy-GB" altLang="cy-GB" sz="2800">
              <a:latin typeface="Arial" panose="020B0604020202020204" pitchFamily="34" charset="0"/>
              <a:ea typeface="MS PGothic" panose="020B0600070205080204" pitchFamily="34" charset="-128"/>
            </a:endParaRPr>
          </a:p>
        </p:txBody>
      </p:sp>
      <p:grpSp>
        <p:nvGrpSpPr>
          <p:cNvPr id="29700" name="Grwpio 3">
            <a:extLst>
              <a:ext uri="{FF2B5EF4-FFF2-40B4-BE49-F238E27FC236}">
                <a16:creationId xmlns:a16="http://schemas.microsoft.com/office/drawing/2014/main" id="{5946FA47-270E-4314-AF04-A4AB334EE826}"/>
              </a:ext>
            </a:extLst>
          </p:cNvPr>
          <p:cNvGrpSpPr>
            <a:grpSpLocks/>
          </p:cNvGrpSpPr>
          <p:nvPr/>
        </p:nvGrpSpPr>
        <p:grpSpPr bwMode="auto">
          <a:xfrm>
            <a:off x="44450" y="0"/>
            <a:ext cx="8694738" cy="1368425"/>
            <a:chOff x="0" y="260648"/>
            <a:chExt cx="9144000" cy="2208870"/>
          </a:xfrm>
        </p:grpSpPr>
        <p:pic>
          <p:nvPicPr>
            <p:cNvPr id="29704" name="Llun 1">
              <a:extLst>
                <a:ext uri="{FF2B5EF4-FFF2-40B4-BE49-F238E27FC236}">
                  <a16:creationId xmlns:a16="http://schemas.microsoft.com/office/drawing/2014/main" id="{3361ABAC-7231-4A93-AA09-BFF466F77B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4704"/>
              <a:ext cx="9144000" cy="170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Petryal 2">
              <a:extLst>
                <a:ext uri="{FF2B5EF4-FFF2-40B4-BE49-F238E27FC236}">
                  <a16:creationId xmlns:a16="http://schemas.microsoft.com/office/drawing/2014/main" id="{BCD54058-B9A2-40CB-99B9-CB6821D5E124}"/>
                </a:ext>
              </a:extLst>
            </p:cNvPr>
            <p:cNvSpPr>
              <a:spLocks noChangeArrowheads="1"/>
            </p:cNvSpPr>
            <p:nvPr/>
          </p:nvSpPr>
          <p:spPr bwMode="auto">
            <a:xfrm>
              <a:off x="1115616" y="260648"/>
              <a:ext cx="1656184" cy="115212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Char char="•"/>
              </a:pPr>
              <a:endParaRPr lang="cy-GB" altLang="cy-GB" sz="2800">
                <a:latin typeface="Arial" panose="020B0604020202020204" pitchFamily="34" charset="0"/>
                <a:ea typeface="MS PGothic" panose="020B0600070205080204" pitchFamily="34" charset="-128"/>
              </a:endParaRPr>
            </a:p>
          </p:txBody>
        </p:sp>
      </p:grpSp>
      <p:sp>
        <p:nvSpPr>
          <p:cNvPr id="29701" name="AutoShape 7" descr="Image result for gold do f e logo">
            <a:extLst>
              <a:ext uri="{FF2B5EF4-FFF2-40B4-BE49-F238E27FC236}">
                <a16:creationId xmlns:a16="http://schemas.microsoft.com/office/drawing/2014/main" id="{8D02413B-1605-4316-B156-8650F571B126}"/>
              </a:ext>
            </a:extLst>
          </p:cNvPr>
          <p:cNvSpPr>
            <a:spLocks noChangeAspect="1" noChangeArrowheads="1"/>
          </p:cNvSpPr>
          <p:nvPr/>
        </p:nvSpPr>
        <p:spPr bwMode="auto">
          <a:xfrm>
            <a:off x="-1981200" y="850900"/>
            <a:ext cx="10191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y-GB" altLang="cy-GB" sz="2800">
              <a:latin typeface="Arial" panose="020B0604020202020204" pitchFamily="34" charset="0"/>
              <a:ea typeface="MS PGothic" panose="020B0600070205080204" pitchFamily="34" charset="-128"/>
            </a:endParaRPr>
          </a:p>
        </p:txBody>
      </p:sp>
      <p:pic>
        <p:nvPicPr>
          <p:cNvPr id="29702" name="Picture 3">
            <a:extLst>
              <a:ext uri="{FF2B5EF4-FFF2-40B4-BE49-F238E27FC236}">
                <a16:creationId xmlns:a16="http://schemas.microsoft.com/office/drawing/2014/main" id="{6D1DCC72-F796-4A3E-B9D7-00791B5306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500188"/>
            <a:ext cx="122555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4">
            <a:extLst>
              <a:ext uri="{FF2B5EF4-FFF2-40B4-BE49-F238E27FC236}">
                <a16:creationId xmlns:a16="http://schemas.microsoft.com/office/drawing/2014/main" id="{10BC0871-EAE7-4D06-8B6D-A2ECC09D83FE}"/>
              </a:ext>
            </a:extLst>
          </p:cNvPr>
          <p:cNvSpPr txBox="1">
            <a:spLocks noChangeArrowheads="1"/>
          </p:cNvSpPr>
          <p:nvPr/>
        </p:nvSpPr>
        <p:spPr bwMode="auto">
          <a:xfrm>
            <a:off x="1692275" y="1736725"/>
            <a:ext cx="6551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cy-GB" sz="2800">
                <a:latin typeface="Arial"/>
                <a:ea typeface="MS PGothic"/>
                <a:cs typeface="Arial"/>
              </a:rPr>
              <a:t>Y WOBR AUR – 2022</a:t>
            </a:r>
            <a:endParaRPr lang="en-GB" altLang="cy-GB" sz="2800">
              <a:latin typeface="Arial" panose="020B0604020202020204" pitchFamily="34" charset="0"/>
              <a:ea typeface="MS PGothic" panose="020B0600070205080204"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134" t="26153" r="10673" b="23335"/>
          <a:stretch/>
        </p:blipFill>
        <p:spPr>
          <a:xfrm>
            <a:off x="905607" y="79130"/>
            <a:ext cx="6875585" cy="346416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276" y="3543298"/>
            <a:ext cx="4583723" cy="33147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43299"/>
            <a:ext cx="4560276" cy="3314701"/>
          </a:xfrm>
          <a:prstGeom prst="rect">
            <a:avLst/>
          </a:prstGeom>
        </p:spPr>
      </p:pic>
    </p:spTree>
    <p:extLst>
      <p:ext uri="{BB962C8B-B14F-4D97-AF65-F5344CB8AC3E}">
        <p14:creationId xmlns:p14="http://schemas.microsoft.com/office/powerpoint/2010/main" val="2896554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a:extLst>
              <a:ext uri="{FF2B5EF4-FFF2-40B4-BE49-F238E27FC236}">
                <a16:creationId xmlns:a16="http://schemas.microsoft.com/office/drawing/2014/main" id="{9C2AF16E-1921-48F4-8370-A89164BBE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513" y="1343025"/>
            <a:ext cx="53752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84E326B-62B2-4738-A427-D6EA142B2C4A}"/>
              </a:ext>
            </a:extLst>
          </p:cNvPr>
          <p:cNvSpPr/>
          <p:nvPr/>
        </p:nvSpPr>
        <p:spPr>
          <a:xfrm>
            <a:off x="8748713" y="188913"/>
            <a:ext cx="238125" cy="64087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2400"/>
          </a:p>
        </p:txBody>
      </p:sp>
      <p:sp>
        <p:nvSpPr>
          <p:cNvPr id="5" name="Rectangle 4">
            <a:extLst>
              <a:ext uri="{FF2B5EF4-FFF2-40B4-BE49-F238E27FC236}">
                <a16:creationId xmlns:a16="http://schemas.microsoft.com/office/drawing/2014/main" id="{6E7A20E6-4DC0-4D7B-BDC8-123B9EA1634A}"/>
              </a:ext>
            </a:extLst>
          </p:cNvPr>
          <p:cNvSpPr/>
          <p:nvPr/>
        </p:nvSpPr>
        <p:spPr>
          <a:xfrm>
            <a:off x="8388350" y="188913"/>
            <a:ext cx="215900" cy="6408737"/>
          </a:xfrm>
          <a:prstGeom prst="rect">
            <a:avLst/>
          </a:prstGeom>
          <a:solidFill>
            <a:srgbClr val="FF920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2400"/>
          </a:p>
        </p:txBody>
      </p:sp>
      <p:sp>
        <p:nvSpPr>
          <p:cNvPr id="7173" name="Blwch Testun 2">
            <a:extLst>
              <a:ext uri="{FF2B5EF4-FFF2-40B4-BE49-F238E27FC236}">
                <a16:creationId xmlns:a16="http://schemas.microsoft.com/office/drawing/2014/main" id="{4682372E-968E-41C1-9B1C-69BE809F2840}"/>
              </a:ext>
            </a:extLst>
          </p:cNvPr>
          <p:cNvSpPr txBox="1">
            <a:spLocks noChangeArrowheads="1"/>
          </p:cNvSpPr>
          <p:nvPr/>
        </p:nvSpPr>
        <p:spPr bwMode="auto">
          <a:xfrm>
            <a:off x="187325" y="565150"/>
            <a:ext cx="2016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ü"/>
            </a:pPr>
            <a:r>
              <a:rPr lang="cy-GB" altLang="cy-GB" sz="2400"/>
              <a:t>Sylfaen academaidd cryf</a:t>
            </a:r>
          </a:p>
        </p:txBody>
      </p:sp>
      <p:sp>
        <p:nvSpPr>
          <p:cNvPr id="7" name="Blwch Testun 6">
            <a:extLst>
              <a:ext uri="{FF2B5EF4-FFF2-40B4-BE49-F238E27FC236}">
                <a16:creationId xmlns:a16="http://schemas.microsoft.com/office/drawing/2014/main" id="{5B057EEB-D8A4-41D2-A1AB-01AB168EB3B7}"/>
              </a:ext>
            </a:extLst>
          </p:cNvPr>
          <p:cNvSpPr txBox="1"/>
          <p:nvPr/>
        </p:nvSpPr>
        <p:spPr>
          <a:xfrm>
            <a:off x="6527800" y="506413"/>
            <a:ext cx="1655763" cy="1570037"/>
          </a:xfrm>
          <a:prstGeom prst="rect">
            <a:avLst/>
          </a:prstGeom>
          <a:noFill/>
        </p:spPr>
        <p:txBody>
          <a:bodyPr>
            <a:spAutoFit/>
          </a:bodyPr>
          <a:lstStyle/>
          <a:p>
            <a:pPr marL="285750" indent="-285750" eaLnBrk="1" fontAlgn="auto" hangingPunct="1">
              <a:spcBef>
                <a:spcPts val="0"/>
              </a:spcBef>
              <a:spcAft>
                <a:spcPts val="0"/>
              </a:spcAft>
              <a:buFont typeface="Wingdings" pitchFamily="2" charset="2"/>
              <a:buChar char="ü"/>
              <a:defRPr/>
            </a:pPr>
            <a:r>
              <a:rPr lang="cy-GB" sz="2400">
                <a:latin typeface="+mn-lt"/>
                <a:cs typeface="+mn-cs"/>
              </a:rPr>
              <a:t>Gofal bugeiliol/ mentora</a:t>
            </a:r>
          </a:p>
          <a:p>
            <a:pPr eaLnBrk="1" fontAlgn="auto" hangingPunct="1">
              <a:spcBef>
                <a:spcPts val="0"/>
              </a:spcBef>
              <a:spcAft>
                <a:spcPts val="0"/>
              </a:spcAft>
              <a:defRPr/>
            </a:pPr>
            <a:endParaRPr lang="cy-GB" sz="2400">
              <a:latin typeface="+mn-lt"/>
              <a:cs typeface="+mn-cs"/>
            </a:endParaRPr>
          </a:p>
        </p:txBody>
      </p:sp>
      <p:sp>
        <p:nvSpPr>
          <p:cNvPr id="7175" name="Blwch Testun 9">
            <a:extLst>
              <a:ext uri="{FF2B5EF4-FFF2-40B4-BE49-F238E27FC236}">
                <a16:creationId xmlns:a16="http://schemas.microsoft.com/office/drawing/2014/main" id="{F31641F5-A1CA-4FAA-AF02-215AB0B730AE}"/>
              </a:ext>
            </a:extLst>
          </p:cNvPr>
          <p:cNvSpPr txBox="1">
            <a:spLocks noChangeArrowheads="1"/>
          </p:cNvSpPr>
          <p:nvPr/>
        </p:nvSpPr>
        <p:spPr bwMode="auto">
          <a:xfrm>
            <a:off x="3489325" y="277813"/>
            <a:ext cx="19446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ü"/>
            </a:pPr>
            <a:r>
              <a:rPr lang="cy-GB" altLang="cy-GB" sz="2400"/>
              <a:t>Hinsawdd o safonau uchel</a:t>
            </a:r>
          </a:p>
        </p:txBody>
      </p:sp>
      <p:sp>
        <p:nvSpPr>
          <p:cNvPr id="11" name="Blwch Testun 10">
            <a:extLst>
              <a:ext uri="{FF2B5EF4-FFF2-40B4-BE49-F238E27FC236}">
                <a16:creationId xmlns:a16="http://schemas.microsoft.com/office/drawing/2014/main" id="{942A1FB5-5951-4DE2-A7E6-EAF4445CFCE0}"/>
              </a:ext>
            </a:extLst>
          </p:cNvPr>
          <p:cNvSpPr txBox="1"/>
          <p:nvPr/>
        </p:nvSpPr>
        <p:spPr>
          <a:xfrm>
            <a:off x="160338" y="5327650"/>
            <a:ext cx="2324100" cy="830263"/>
          </a:xfrm>
          <a:prstGeom prst="rect">
            <a:avLst/>
          </a:prstGeom>
          <a:noFill/>
        </p:spPr>
        <p:txBody>
          <a:bodyPr>
            <a:spAutoFit/>
          </a:bodyPr>
          <a:lstStyle/>
          <a:p>
            <a:pPr marL="285750" indent="-285750" eaLnBrk="1" fontAlgn="auto" hangingPunct="1">
              <a:spcBef>
                <a:spcPts val="0"/>
              </a:spcBef>
              <a:spcAft>
                <a:spcPts val="0"/>
              </a:spcAft>
              <a:buFont typeface="Wingdings" pitchFamily="2" charset="2"/>
              <a:buChar char="ü"/>
              <a:defRPr/>
            </a:pPr>
            <a:r>
              <a:rPr lang="cy-GB" sz="2400">
                <a:latin typeface="+mn-lt"/>
                <a:cs typeface="+mn-cs"/>
              </a:rPr>
              <a:t>Cyfeillgarwch/</a:t>
            </a:r>
          </a:p>
          <a:p>
            <a:pPr eaLnBrk="1" fontAlgn="auto" hangingPunct="1">
              <a:spcBef>
                <a:spcPts val="0"/>
              </a:spcBef>
              <a:spcAft>
                <a:spcPts val="0"/>
              </a:spcAft>
              <a:defRPr/>
            </a:pPr>
            <a:r>
              <a:rPr lang="cy-GB" sz="2400">
                <a:latin typeface="+mn-lt"/>
                <a:cs typeface="+mn-cs"/>
              </a:rPr>
              <a:t>Gofal cyfoedion</a:t>
            </a:r>
          </a:p>
        </p:txBody>
      </p:sp>
      <p:sp>
        <p:nvSpPr>
          <p:cNvPr id="12" name="Blwch Testun 11">
            <a:extLst>
              <a:ext uri="{FF2B5EF4-FFF2-40B4-BE49-F238E27FC236}">
                <a16:creationId xmlns:a16="http://schemas.microsoft.com/office/drawing/2014/main" id="{D59929B0-A062-4D9B-8DB4-2960A613859C}"/>
              </a:ext>
            </a:extLst>
          </p:cNvPr>
          <p:cNvSpPr txBox="1"/>
          <p:nvPr/>
        </p:nvSpPr>
        <p:spPr>
          <a:xfrm>
            <a:off x="6186488" y="5160963"/>
            <a:ext cx="2201862" cy="1570037"/>
          </a:xfrm>
          <a:prstGeom prst="rect">
            <a:avLst/>
          </a:prstGeom>
          <a:noFill/>
        </p:spPr>
        <p:txBody>
          <a:bodyPr>
            <a:spAutoFit/>
          </a:bodyPr>
          <a:lstStyle/>
          <a:p>
            <a:pPr marL="285750" indent="-285750" eaLnBrk="1" fontAlgn="auto" hangingPunct="1">
              <a:spcBef>
                <a:spcPts val="0"/>
              </a:spcBef>
              <a:spcAft>
                <a:spcPts val="0"/>
              </a:spcAft>
              <a:buFont typeface="Wingdings" pitchFamily="2" charset="2"/>
              <a:buChar char="ü"/>
              <a:defRPr/>
            </a:pPr>
            <a:r>
              <a:rPr lang="cy-GB" sz="2400">
                <a:latin typeface="+mn-lt"/>
                <a:cs typeface="+mn-cs"/>
              </a:rPr>
              <a:t>Ethos o ddiwylliant Gymraeg a Chymreig</a:t>
            </a:r>
          </a:p>
        </p:txBody>
      </p:sp>
      <p:sp>
        <p:nvSpPr>
          <p:cNvPr id="7178" name="Petryal 12">
            <a:extLst>
              <a:ext uri="{FF2B5EF4-FFF2-40B4-BE49-F238E27FC236}">
                <a16:creationId xmlns:a16="http://schemas.microsoft.com/office/drawing/2014/main" id="{D14CB67B-99C8-4C7D-A89D-AC47B68E517B}"/>
              </a:ext>
            </a:extLst>
          </p:cNvPr>
          <p:cNvSpPr>
            <a:spLocks noChangeArrowheads="1"/>
          </p:cNvSpPr>
          <p:nvPr/>
        </p:nvSpPr>
        <p:spPr bwMode="auto">
          <a:xfrm>
            <a:off x="160338" y="3244850"/>
            <a:ext cx="87518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cy-GB" altLang="cy-GB" sz="6600">
                <a:solidFill>
                  <a:srgbClr val="C00000"/>
                </a:solidFill>
              </a:rPr>
              <a:t>BETH ALL BLASMAWR GYNNIG?</a:t>
            </a:r>
          </a:p>
        </p:txBody>
      </p:sp>
      <p:sp>
        <p:nvSpPr>
          <p:cNvPr id="7179" name="Blwch Testun 13">
            <a:extLst>
              <a:ext uri="{FF2B5EF4-FFF2-40B4-BE49-F238E27FC236}">
                <a16:creationId xmlns:a16="http://schemas.microsoft.com/office/drawing/2014/main" id="{B1C9BFDD-91EB-4654-A36B-30CFC85CED2D}"/>
              </a:ext>
            </a:extLst>
          </p:cNvPr>
          <p:cNvSpPr txBox="1">
            <a:spLocks noChangeArrowheads="1"/>
          </p:cNvSpPr>
          <p:nvPr/>
        </p:nvSpPr>
        <p:spPr bwMode="auto">
          <a:xfrm>
            <a:off x="2689225" y="5464175"/>
            <a:ext cx="3509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ü"/>
            </a:pPr>
            <a:r>
              <a:rPr lang="cy-GB" altLang="cy-GB" sz="2400"/>
              <a:t>Cyfleoedd i gyfrannu/ datblygu’n ddinasyddion aeddfed a chyflawn</a:t>
            </a:r>
          </a:p>
        </p:txBody>
      </p:sp>
      <p:cxnSp>
        <p:nvCxnSpPr>
          <p:cNvPr id="16" name="Cysylltydd Saeth Syth 15">
            <a:extLst>
              <a:ext uri="{FF2B5EF4-FFF2-40B4-BE49-F238E27FC236}">
                <a16:creationId xmlns:a16="http://schemas.microsoft.com/office/drawing/2014/main" id="{52289749-5767-4B25-8D8F-62B71707261F}"/>
              </a:ext>
            </a:extLst>
          </p:cNvPr>
          <p:cNvCxnSpPr/>
          <p:nvPr/>
        </p:nvCxnSpPr>
        <p:spPr>
          <a:xfrm flipH="1" flipV="1">
            <a:off x="1219200" y="1562100"/>
            <a:ext cx="749300" cy="703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ysylltydd Saeth Syth 17">
            <a:extLst>
              <a:ext uri="{FF2B5EF4-FFF2-40B4-BE49-F238E27FC236}">
                <a16:creationId xmlns:a16="http://schemas.microsoft.com/office/drawing/2014/main" id="{D7DDC1B9-9CD5-467F-9B6F-106D2FD7A650}"/>
              </a:ext>
            </a:extLst>
          </p:cNvPr>
          <p:cNvCxnSpPr/>
          <p:nvPr/>
        </p:nvCxnSpPr>
        <p:spPr>
          <a:xfrm flipH="1" flipV="1">
            <a:off x="4535488" y="1414463"/>
            <a:ext cx="1587" cy="966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ysylltydd Saeth Syth 19">
            <a:extLst>
              <a:ext uri="{FF2B5EF4-FFF2-40B4-BE49-F238E27FC236}">
                <a16:creationId xmlns:a16="http://schemas.microsoft.com/office/drawing/2014/main" id="{460BA42F-0E2F-48A3-809B-973B6F58A808}"/>
              </a:ext>
            </a:extLst>
          </p:cNvPr>
          <p:cNvCxnSpPr/>
          <p:nvPr/>
        </p:nvCxnSpPr>
        <p:spPr>
          <a:xfrm flipV="1">
            <a:off x="6011863" y="1366838"/>
            <a:ext cx="647700" cy="703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ysylltydd Saeth Syth 23">
            <a:extLst>
              <a:ext uri="{FF2B5EF4-FFF2-40B4-BE49-F238E27FC236}">
                <a16:creationId xmlns:a16="http://schemas.microsoft.com/office/drawing/2014/main" id="{57EA4F0E-F2C6-4BEC-B1F5-5B33FD858CCC}"/>
              </a:ext>
            </a:extLst>
          </p:cNvPr>
          <p:cNvCxnSpPr/>
          <p:nvPr/>
        </p:nvCxnSpPr>
        <p:spPr>
          <a:xfrm flipH="1">
            <a:off x="1403350" y="4098925"/>
            <a:ext cx="857250" cy="1152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Cysylltydd Saeth Syth 25">
            <a:extLst>
              <a:ext uri="{FF2B5EF4-FFF2-40B4-BE49-F238E27FC236}">
                <a16:creationId xmlns:a16="http://schemas.microsoft.com/office/drawing/2014/main" id="{B4D870A3-F875-4C2B-AB94-9DDF463FA0CB}"/>
              </a:ext>
            </a:extLst>
          </p:cNvPr>
          <p:cNvCxnSpPr/>
          <p:nvPr/>
        </p:nvCxnSpPr>
        <p:spPr>
          <a:xfrm>
            <a:off x="4427538" y="5075238"/>
            <a:ext cx="0" cy="454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ysylltydd Saeth Syth 27">
            <a:extLst>
              <a:ext uri="{FF2B5EF4-FFF2-40B4-BE49-F238E27FC236}">
                <a16:creationId xmlns:a16="http://schemas.microsoft.com/office/drawing/2014/main" id="{0D6A2510-34E6-4B95-BD56-00C2060621FF}"/>
              </a:ext>
            </a:extLst>
          </p:cNvPr>
          <p:cNvCxnSpPr/>
          <p:nvPr/>
        </p:nvCxnSpPr>
        <p:spPr>
          <a:xfrm>
            <a:off x="6342063" y="4321175"/>
            <a:ext cx="647700" cy="819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24CFE9-1B67-4C39-9E9C-9B75A6C4FDEF}"/>
              </a:ext>
            </a:extLst>
          </p:cNvPr>
          <p:cNvSpPr/>
          <p:nvPr/>
        </p:nvSpPr>
        <p:spPr>
          <a:xfrm>
            <a:off x="8748713" y="188913"/>
            <a:ext cx="238125" cy="64087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2CC57C23-9BAA-4D0D-8957-AEF2EE30E6D0}"/>
              </a:ext>
            </a:extLst>
          </p:cNvPr>
          <p:cNvSpPr/>
          <p:nvPr/>
        </p:nvSpPr>
        <p:spPr>
          <a:xfrm>
            <a:off x="8388350" y="188913"/>
            <a:ext cx="215900" cy="6408737"/>
          </a:xfrm>
          <a:prstGeom prst="rect">
            <a:avLst/>
          </a:prstGeom>
          <a:solidFill>
            <a:srgbClr val="FF920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35844" name="Petryal 1">
            <a:extLst>
              <a:ext uri="{FF2B5EF4-FFF2-40B4-BE49-F238E27FC236}">
                <a16:creationId xmlns:a16="http://schemas.microsoft.com/office/drawing/2014/main" id="{FC5D630D-C55E-4D79-B863-51603A697876}"/>
              </a:ext>
            </a:extLst>
          </p:cNvPr>
          <p:cNvSpPr>
            <a:spLocks noChangeArrowheads="1"/>
          </p:cNvSpPr>
          <p:nvPr/>
        </p:nvSpPr>
        <p:spPr bwMode="auto">
          <a:xfrm>
            <a:off x="1547813" y="476250"/>
            <a:ext cx="4679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cy-GB" altLang="cy-GB" sz="3600"/>
              <a:t>ADNODDAU</a:t>
            </a:r>
          </a:p>
        </p:txBody>
      </p:sp>
      <p:sp>
        <p:nvSpPr>
          <p:cNvPr id="3" name="Blwch Testun 2">
            <a:extLst>
              <a:ext uri="{FF2B5EF4-FFF2-40B4-BE49-F238E27FC236}">
                <a16:creationId xmlns:a16="http://schemas.microsoft.com/office/drawing/2014/main" id="{2A8B37E0-50C2-4AD2-8155-2CC55C75C6C0}"/>
              </a:ext>
            </a:extLst>
          </p:cNvPr>
          <p:cNvSpPr txBox="1"/>
          <p:nvPr/>
        </p:nvSpPr>
        <p:spPr>
          <a:xfrm>
            <a:off x="127000" y="1628775"/>
            <a:ext cx="6121400" cy="5632450"/>
          </a:xfrm>
          <a:prstGeom prst="rect">
            <a:avLst/>
          </a:prstGeom>
          <a:noFill/>
        </p:spPr>
        <p:txBody>
          <a:bodyPr lIns="91440" tIns="45720" rIns="91440" bIns="45720" anchor="t">
            <a:spAutoFit/>
          </a:bodyPr>
          <a:lstStyle/>
          <a:p>
            <a:pPr marL="285750" indent="-285750" eaLnBrk="1" fontAlgn="auto" hangingPunct="1">
              <a:lnSpc>
                <a:spcPct val="90000"/>
              </a:lnSpc>
              <a:spcBef>
                <a:spcPts val="0"/>
              </a:spcBef>
              <a:spcAft>
                <a:spcPts val="0"/>
              </a:spcAft>
              <a:buFont typeface="Wingdings" pitchFamily="2" charset="2"/>
              <a:buChar char="q"/>
              <a:defRPr/>
            </a:pPr>
            <a:r>
              <a:rPr lang="en-GB" sz="2400">
                <a:latin typeface="+mn-lt"/>
                <a:cs typeface="+mn-cs"/>
              </a:rPr>
              <a:t>CANOLFAN CHWECHED </a:t>
            </a:r>
          </a:p>
          <a:p>
            <a:pPr eaLnBrk="1" fontAlgn="auto" hangingPunct="1">
              <a:lnSpc>
                <a:spcPct val="90000"/>
              </a:lnSpc>
              <a:spcBef>
                <a:spcPts val="0"/>
              </a:spcBef>
              <a:spcAft>
                <a:spcPts val="0"/>
              </a:spcAft>
              <a:defRPr/>
            </a:pPr>
            <a:endParaRPr lang="en-GB" sz="2400">
              <a:latin typeface="+mn-lt"/>
              <a:cs typeface="+mn-cs"/>
            </a:endParaRPr>
          </a:p>
          <a:p>
            <a:pPr eaLnBrk="1" fontAlgn="auto" hangingPunct="1">
              <a:lnSpc>
                <a:spcPct val="90000"/>
              </a:lnSpc>
              <a:spcBef>
                <a:spcPts val="0"/>
              </a:spcBef>
              <a:spcAft>
                <a:spcPts val="0"/>
              </a:spcAft>
              <a:defRPr/>
            </a:pPr>
            <a:r>
              <a:rPr lang="en-GB" sz="2400">
                <a:latin typeface="+mn-lt"/>
                <a:cs typeface="+mn-cs"/>
              </a:rPr>
              <a:t>-</a:t>
            </a:r>
            <a:r>
              <a:rPr lang="en-GB" sz="2400" err="1">
                <a:latin typeface="+mn-lt"/>
                <a:cs typeface="+mn-cs"/>
              </a:rPr>
              <a:t>Ardaloedd</a:t>
            </a:r>
            <a:r>
              <a:rPr lang="en-GB" sz="2400">
                <a:latin typeface="+mn-lt"/>
                <a:cs typeface="+mn-cs"/>
              </a:rPr>
              <a:t> </a:t>
            </a:r>
            <a:r>
              <a:rPr lang="en-GB" sz="2400" err="1">
                <a:latin typeface="+mn-lt"/>
                <a:cs typeface="+mn-cs"/>
              </a:rPr>
              <a:t>weithio</a:t>
            </a:r>
            <a:endParaRPr lang="en-GB" sz="2400">
              <a:latin typeface="+mn-lt"/>
              <a:cs typeface="+mn-cs"/>
            </a:endParaRPr>
          </a:p>
          <a:p>
            <a:pPr eaLnBrk="1" fontAlgn="auto" hangingPunct="1">
              <a:lnSpc>
                <a:spcPct val="90000"/>
              </a:lnSpc>
              <a:spcBef>
                <a:spcPts val="0"/>
              </a:spcBef>
              <a:spcAft>
                <a:spcPts val="0"/>
              </a:spcAft>
              <a:defRPr/>
            </a:pPr>
            <a:r>
              <a:rPr lang="en-GB" sz="2400">
                <a:latin typeface="+mn-lt"/>
                <a:cs typeface="+mn-cs"/>
              </a:rPr>
              <a:t>-</a:t>
            </a:r>
            <a:r>
              <a:rPr lang="en-GB" sz="2400" err="1">
                <a:latin typeface="+mn-lt"/>
                <a:cs typeface="+mn-cs"/>
              </a:rPr>
              <a:t>Ystafelloedd</a:t>
            </a:r>
            <a:r>
              <a:rPr lang="en-GB" sz="2400">
                <a:latin typeface="+mn-lt"/>
                <a:cs typeface="+mn-cs"/>
              </a:rPr>
              <a:t> </a:t>
            </a:r>
            <a:r>
              <a:rPr lang="en-GB" sz="2400" err="1">
                <a:latin typeface="+mn-lt"/>
                <a:cs typeface="+mn-cs"/>
              </a:rPr>
              <a:t>dysgu</a:t>
            </a:r>
            <a:endParaRPr lang="en-GB" sz="2400">
              <a:latin typeface="+mn-lt"/>
              <a:cs typeface="+mn-cs"/>
            </a:endParaRPr>
          </a:p>
          <a:p>
            <a:pPr eaLnBrk="1" fontAlgn="auto" hangingPunct="1">
              <a:lnSpc>
                <a:spcPct val="90000"/>
              </a:lnSpc>
              <a:spcBef>
                <a:spcPts val="0"/>
              </a:spcBef>
              <a:spcAft>
                <a:spcPts val="0"/>
              </a:spcAft>
              <a:defRPr/>
            </a:pPr>
            <a:r>
              <a:rPr lang="en-GB" sz="2400">
                <a:latin typeface="+mn-lt"/>
                <a:cs typeface="+mn-cs"/>
              </a:rPr>
              <a:t>-</a:t>
            </a:r>
            <a:r>
              <a:rPr lang="en-GB" sz="2400" err="1">
                <a:latin typeface="+mn-lt"/>
                <a:cs typeface="+mn-cs"/>
              </a:rPr>
              <a:t>Ystafell</a:t>
            </a:r>
            <a:r>
              <a:rPr lang="en-GB" sz="2400">
                <a:latin typeface="+mn-lt"/>
                <a:cs typeface="+mn-cs"/>
              </a:rPr>
              <a:t> Gelf/</a:t>
            </a:r>
            <a:r>
              <a:rPr lang="en-GB" sz="2400" err="1">
                <a:latin typeface="+mn-lt"/>
                <a:cs typeface="+mn-cs"/>
              </a:rPr>
              <a:t>Graffeg</a:t>
            </a:r>
            <a:endParaRPr lang="en-GB" sz="2400">
              <a:latin typeface="+mn-lt"/>
              <a:cs typeface="+mn-cs"/>
            </a:endParaRPr>
          </a:p>
          <a:p>
            <a:pPr eaLnBrk="1" fontAlgn="auto" hangingPunct="1">
              <a:lnSpc>
                <a:spcPct val="90000"/>
              </a:lnSpc>
              <a:spcBef>
                <a:spcPts val="0"/>
              </a:spcBef>
              <a:spcAft>
                <a:spcPts val="0"/>
              </a:spcAft>
              <a:defRPr/>
            </a:pPr>
            <a:r>
              <a:rPr lang="en-GB" sz="2400">
                <a:latin typeface="+mn-lt"/>
                <a:cs typeface="+mn-cs"/>
              </a:rPr>
              <a:t>-</a:t>
            </a:r>
            <a:r>
              <a:rPr lang="en-GB" sz="2400" err="1">
                <a:latin typeface="+mn-lt"/>
                <a:cs typeface="+mn-cs"/>
              </a:rPr>
              <a:t>Caffi</a:t>
            </a:r>
            <a:r>
              <a:rPr lang="en-GB" sz="2400">
                <a:latin typeface="+mn-lt"/>
                <a:cs typeface="+mn-cs"/>
              </a:rPr>
              <a:t> </a:t>
            </a:r>
            <a:r>
              <a:rPr lang="en-GB" sz="2400" err="1">
                <a:latin typeface="+mn-lt"/>
                <a:cs typeface="+mn-cs"/>
              </a:rPr>
              <a:t>penodedig</a:t>
            </a:r>
            <a:r>
              <a:rPr lang="en-GB" sz="2400">
                <a:latin typeface="+mn-lt"/>
                <a:cs typeface="+mn-cs"/>
              </a:rPr>
              <a:t> </a:t>
            </a:r>
            <a:r>
              <a:rPr lang="en-GB" sz="2400" err="1">
                <a:latin typeface="+mn-lt"/>
                <a:cs typeface="+mn-cs"/>
              </a:rPr>
              <a:t>i’r</a:t>
            </a:r>
            <a:r>
              <a:rPr lang="en-GB" sz="2400">
                <a:latin typeface="+mn-lt"/>
                <a:cs typeface="+mn-cs"/>
              </a:rPr>
              <a:t> 6ed</a:t>
            </a:r>
            <a:endParaRPr lang="en-GB" sz="2400">
              <a:latin typeface="+mn-lt"/>
              <a:cs typeface="Calibri"/>
            </a:endParaRPr>
          </a:p>
          <a:p>
            <a:pPr eaLnBrk="1" fontAlgn="auto" hangingPunct="1">
              <a:lnSpc>
                <a:spcPct val="90000"/>
              </a:lnSpc>
              <a:spcBef>
                <a:spcPts val="0"/>
              </a:spcBef>
              <a:spcAft>
                <a:spcPts val="0"/>
              </a:spcAft>
              <a:defRPr/>
            </a:pPr>
            <a:r>
              <a:rPr lang="en-GB" sz="2400">
                <a:latin typeface="+mn-lt"/>
                <a:cs typeface="+mn-cs"/>
              </a:rPr>
              <a:t>-Set o </a:t>
            </a:r>
            <a:r>
              <a:rPr lang="en-GB" sz="2400" err="1">
                <a:latin typeface="+mn-lt"/>
                <a:cs typeface="+mn-cs"/>
              </a:rPr>
              <a:t>gluniaduron</a:t>
            </a:r>
            <a:r>
              <a:rPr lang="en-GB" sz="2400">
                <a:latin typeface="+mn-lt"/>
                <a:cs typeface="+mn-cs"/>
              </a:rPr>
              <a:t> a </a:t>
            </a:r>
            <a:r>
              <a:rPr lang="en-GB" sz="2400" err="1">
                <a:latin typeface="+mn-lt"/>
                <a:cs typeface="+mn-cs"/>
              </a:rPr>
              <a:t>chyfrifaduron</a:t>
            </a:r>
            <a:endParaRPr lang="en-GB" sz="2400">
              <a:latin typeface="+mn-lt"/>
              <a:cs typeface="+mn-cs"/>
            </a:endParaRPr>
          </a:p>
          <a:p>
            <a:pPr eaLnBrk="1" fontAlgn="auto" hangingPunct="1">
              <a:lnSpc>
                <a:spcPct val="90000"/>
              </a:lnSpc>
              <a:spcBef>
                <a:spcPts val="0"/>
              </a:spcBef>
              <a:spcAft>
                <a:spcPts val="0"/>
              </a:spcAft>
              <a:defRPr/>
            </a:pPr>
            <a:endParaRPr lang="en-GB" sz="2400" b="1" i="1">
              <a:latin typeface="+mn-lt"/>
              <a:cs typeface="+mn-cs"/>
            </a:endParaRPr>
          </a:p>
          <a:p>
            <a:pPr marL="285750" indent="-285750" eaLnBrk="1" fontAlgn="auto" hangingPunct="1">
              <a:lnSpc>
                <a:spcPct val="90000"/>
              </a:lnSpc>
              <a:spcBef>
                <a:spcPts val="0"/>
              </a:spcBef>
              <a:spcAft>
                <a:spcPts val="0"/>
              </a:spcAft>
              <a:buFont typeface="Wingdings" pitchFamily="2" charset="2"/>
              <a:buChar char="q"/>
              <a:defRPr/>
            </a:pPr>
            <a:r>
              <a:rPr lang="en-GB" sz="2400">
                <a:latin typeface="+mn-lt"/>
                <a:cs typeface="+mn-cs"/>
              </a:rPr>
              <a:t>Y </a:t>
            </a:r>
            <a:r>
              <a:rPr lang="en-GB" sz="2400" err="1">
                <a:latin typeface="+mn-lt"/>
                <a:cs typeface="+mn-cs"/>
              </a:rPr>
              <a:t>Ganolfan</a:t>
            </a:r>
            <a:r>
              <a:rPr lang="en-GB" sz="2400">
                <a:latin typeface="+mn-lt"/>
                <a:cs typeface="+mn-cs"/>
              </a:rPr>
              <a:t> </a:t>
            </a:r>
            <a:r>
              <a:rPr lang="en-GB" sz="2400" err="1">
                <a:latin typeface="+mn-lt"/>
                <a:cs typeface="+mn-cs"/>
              </a:rPr>
              <a:t>Ddysgu</a:t>
            </a:r>
            <a:endParaRPr lang="en-GB" sz="2400">
              <a:latin typeface="+mn-lt"/>
              <a:cs typeface="+mn-cs"/>
            </a:endParaRPr>
          </a:p>
          <a:p>
            <a:pPr eaLnBrk="1" fontAlgn="auto" hangingPunct="1">
              <a:lnSpc>
                <a:spcPct val="90000"/>
              </a:lnSpc>
              <a:spcBef>
                <a:spcPts val="0"/>
              </a:spcBef>
              <a:spcAft>
                <a:spcPts val="0"/>
              </a:spcAft>
              <a:defRPr/>
            </a:pPr>
            <a:endParaRPr lang="en-GB" sz="2400">
              <a:latin typeface="+mn-lt"/>
              <a:cs typeface="+mn-cs"/>
            </a:endParaRPr>
          </a:p>
          <a:p>
            <a:pPr marL="285750" indent="-285750" eaLnBrk="1" fontAlgn="auto" hangingPunct="1">
              <a:lnSpc>
                <a:spcPct val="90000"/>
              </a:lnSpc>
              <a:spcBef>
                <a:spcPts val="0"/>
              </a:spcBef>
              <a:spcAft>
                <a:spcPts val="0"/>
              </a:spcAft>
              <a:buFont typeface="Wingdings" pitchFamily="2" charset="2"/>
              <a:buChar char="q"/>
              <a:defRPr/>
            </a:pPr>
            <a:r>
              <a:rPr lang="en-GB" sz="2400" err="1">
                <a:latin typeface="+mn-lt"/>
                <a:cs typeface="+mn-cs"/>
              </a:rPr>
              <a:t>Ardaloedd</a:t>
            </a:r>
            <a:r>
              <a:rPr lang="en-GB" sz="2400">
                <a:latin typeface="+mn-lt"/>
                <a:cs typeface="+mn-cs"/>
              </a:rPr>
              <a:t> 6ed </a:t>
            </a:r>
            <a:r>
              <a:rPr lang="en-GB" sz="2400" err="1">
                <a:latin typeface="+mn-lt"/>
                <a:cs typeface="+mn-cs"/>
              </a:rPr>
              <a:t>adrannol</a:t>
            </a:r>
            <a:endParaRPr lang="en-GB" sz="2400">
              <a:latin typeface="+mn-lt"/>
              <a:cs typeface="+mn-cs"/>
            </a:endParaRPr>
          </a:p>
          <a:p>
            <a:pPr eaLnBrk="1" fontAlgn="auto" hangingPunct="1">
              <a:lnSpc>
                <a:spcPct val="90000"/>
              </a:lnSpc>
              <a:spcBef>
                <a:spcPts val="0"/>
              </a:spcBef>
              <a:spcAft>
                <a:spcPts val="0"/>
              </a:spcAft>
              <a:defRPr/>
            </a:pPr>
            <a:endParaRPr lang="en-GB" sz="2400">
              <a:latin typeface="+mn-lt"/>
              <a:cs typeface="+mn-cs"/>
            </a:endParaRPr>
          </a:p>
          <a:p>
            <a:pPr marL="285750" indent="-285750" eaLnBrk="1" fontAlgn="auto" hangingPunct="1">
              <a:lnSpc>
                <a:spcPct val="90000"/>
              </a:lnSpc>
              <a:spcBef>
                <a:spcPts val="0"/>
              </a:spcBef>
              <a:spcAft>
                <a:spcPts val="0"/>
              </a:spcAft>
              <a:buFont typeface="Wingdings" pitchFamily="2" charset="2"/>
              <a:buChar char="q"/>
              <a:defRPr/>
            </a:pPr>
            <a:r>
              <a:rPr lang="en-GB" sz="2400" err="1">
                <a:latin typeface="+mn-lt"/>
                <a:cs typeface="+mn-cs"/>
              </a:rPr>
              <a:t>Cyfleusterau</a:t>
            </a:r>
            <a:r>
              <a:rPr lang="en-GB" sz="2400">
                <a:latin typeface="+mn-lt"/>
                <a:cs typeface="+mn-cs"/>
              </a:rPr>
              <a:t> </a:t>
            </a:r>
            <a:r>
              <a:rPr lang="en-GB" sz="2400" err="1">
                <a:latin typeface="+mn-lt"/>
                <a:cs typeface="+mn-cs"/>
              </a:rPr>
              <a:t>Chwaraeon</a:t>
            </a:r>
            <a:r>
              <a:rPr lang="en-GB" sz="2400">
                <a:latin typeface="+mn-lt"/>
                <a:cs typeface="+mn-cs"/>
              </a:rPr>
              <a:t> </a:t>
            </a:r>
            <a:endParaRPr lang="en-GB" sz="2400">
              <a:latin typeface="+mn-lt"/>
              <a:cs typeface="Calibri"/>
            </a:endParaRPr>
          </a:p>
          <a:p>
            <a:pPr marL="285750" indent="-285750" eaLnBrk="1" fontAlgn="auto" hangingPunct="1">
              <a:lnSpc>
                <a:spcPct val="90000"/>
              </a:lnSpc>
              <a:spcBef>
                <a:spcPts val="0"/>
              </a:spcBef>
              <a:spcAft>
                <a:spcPts val="0"/>
              </a:spcAft>
              <a:buFont typeface="Wingdings" pitchFamily="2" charset="2"/>
              <a:buChar char="q"/>
              <a:defRPr/>
            </a:pPr>
            <a:endParaRPr lang="en-GB" sz="2400">
              <a:latin typeface="+mn-lt"/>
              <a:cs typeface="+mn-cs"/>
            </a:endParaRPr>
          </a:p>
          <a:p>
            <a:pPr eaLnBrk="1" fontAlgn="auto" hangingPunct="1">
              <a:lnSpc>
                <a:spcPct val="90000"/>
              </a:lnSpc>
              <a:spcBef>
                <a:spcPts val="0"/>
              </a:spcBef>
              <a:spcAft>
                <a:spcPts val="0"/>
              </a:spcAft>
              <a:defRPr/>
            </a:pPr>
            <a:endParaRPr lang="en-GB" sz="2400">
              <a:latin typeface="+mn-lt"/>
              <a:cs typeface="+mn-cs"/>
            </a:endParaRPr>
          </a:p>
          <a:p>
            <a:pPr eaLnBrk="1" fontAlgn="auto" hangingPunct="1">
              <a:spcBef>
                <a:spcPts val="0"/>
              </a:spcBef>
              <a:spcAft>
                <a:spcPts val="0"/>
              </a:spcAft>
              <a:defRPr/>
            </a:pPr>
            <a:endParaRPr lang="cy-GB">
              <a:latin typeface="+mn-lt"/>
              <a:cs typeface="+mn-cs"/>
            </a:endParaRPr>
          </a:p>
          <a:p>
            <a:pPr eaLnBrk="1" fontAlgn="auto" hangingPunct="1">
              <a:spcBef>
                <a:spcPts val="0"/>
              </a:spcBef>
              <a:spcAft>
                <a:spcPts val="0"/>
              </a:spcAft>
              <a:defRPr/>
            </a:pPr>
            <a:endParaRPr lang="cy-GB">
              <a:latin typeface="+mn-lt"/>
              <a:cs typeface="+mn-cs"/>
            </a:endParaRPr>
          </a:p>
        </p:txBody>
      </p:sp>
      <p:pic>
        <p:nvPicPr>
          <p:cNvPr id="35846" name="Picture 3">
            <a:extLst>
              <a:ext uri="{FF2B5EF4-FFF2-40B4-BE49-F238E27FC236}">
                <a16:creationId xmlns:a16="http://schemas.microsoft.com/office/drawing/2014/main" id="{BF3F5560-D00A-49BD-853B-46E818982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7938"/>
            <a:ext cx="1081088"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8">
            <a:extLst>
              <a:ext uri="{FF2B5EF4-FFF2-40B4-BE49-F238E27FC236}">
                <a16:creationId xmlns:a16="http://schemas.microsoft.com/office/drawing/2014/main" id="{8E2DDDCD-3407-469A-AB86-7FD3678FC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941763"/>
            <a:ext cx="3790950"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9" descr="DmgXF2rXcAALcIv">
            <a:extLst>
              <a:ext uri="{FF2B5EF4-FFF2-40B4-BE49-F238E27FC236}">
                <a16:creationId xmlns:a16="http://schemas.microsoft.com/office/drawing/2014/main" id="{308DDF66-4E88-4AFB-8DDF-4FD6E1567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963" y="1189038"/>
            <a:ext cx="423227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83F311-01A4-42CC-A853-B52A68DFE421}"/>
              </a:ext>
            </a:extLst>
          </p:cNvPr>
          <p:cNvSpPr/>
          <p:nvPr/>
        </p:nvSpPr>
        <p:spPr>
          <a:xfrm>
            <a:off x="8748713" y="188913"/>
            <a:ext cx="238125" cy="64087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094887C9-DBBE-40F4-B234-D9DB32661E52}"/>
              </a:ext>
            </a:extLst>
          </p:cNvPr>
          <p:cNvSpPr/>
          <p:nvPr/>
        </p:nvSpPr>
        <p:spPr>
          <a:xfrm>
            <a:off x="8388350" y="188913"/>
            <a:ext cx="215900" cy="6408737"/>
          </a:xfrm>
          <a:prstGeom prst="rect">
            <a:avLst/>
          </a:prstGeom>
          <a:solidFill>
            <a:srgbClr val="FF920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37892" name="Petryal 1">
            <a:extLst>
              <a:ext uri="{FF2B5EF4-FFF2-40B4-BE49-F238E27FC236}">
                <a16:creationId xmlns:a16="http://schemas.microsoft.com/office/drawing/2014/main" id="{40EBDD9F-64F1-4F73-B6BC-01765A38960F}"/>
              </a:ext>
            </a:extLst>
          </p:cNvPr>
          <p:cNvSpPr>
            <a:spLocks noChangeArrowheads="1"/>
          </p:cNvSpPr>
          <p:nvPr/>
        </p:nvSpPr>
        <p:spPr bwMode="auto">
          <a:xfrm>
            <a:off x="1547813" y="476250"/>
            <a:ext cx="4679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cy-GB" altLang="cy-GB" sz="3600">
                <a:solidFill>
                  <a:srgbClr val="CC3300"/>
                </a:solidFill>
              </a:rPr>
              <a:t>LLWYBR ADDAS I BAWB-PRIFYSGOLION</a:t>
            </a:r>
          </a:p>
        </p:txBody>
      </p:sp>
      <p:sp>
        <p:nvSpPr>
          <p:cNvPr id="37893" name="Blwch Testun 2">
            <a:extLst>
              <a:ext uri="{FF2B5EF4-FFF2-40B4-BE49-F238E27FC236}">
                <a16:creationId xmlns:a16="http://schemas.microsoft.com/office/drawing/2014/main" id="{7C2DDAB6-4242-4192-9B64-79AAB45838DA}"/>
              </a:ext>
            </a:extLst>
          </p:cNvPr>
          <p:cNvSpPr txBox="1">
            <a:spLocks noChangeArrowheads="1"/>
          </p:cNvSpPr>
          <p:nvPr/>
        </p:nvSpPr>
        <p:spPr bwMode="auto">
          <a:xfrm>
            <a:off x="1128713" y="1692275"/>
            <a:ext cx="611981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cy-GB" altLang="cy-GB" sz="2400">
                <a:latin typeface="Calibri"/>
                <a:cs typeface="Arial"/>
              </a:rPr>
              <a:t>COLEG CYMRAEG CENEDLAETHOL / YSGOLORIAETHAU</a:t>
            </a:r>
          </a:p>
          <a:p>
            <a:pPr eaLnBrk="1" hangingPunct="1">
              <a:spcBef>
                <a:spcPct val="0"/>
              </a:spcBef>
              <a:buFontTx/>
              <a:buNone/>
            </a:pPr>
            <a:endParaRPr lang="cy-GB" altLang="cy-GB" sz="2400"/>
          </a:p>
          <a:p>
            <a:pPr eaLnBrk="1" hangingPunct="1">
              <a:spcBef>
                <a:spcPct val="0"/>
              </a:spcBef>
            </a:pPr>
            <a:r>
              <a:rPr lang="cy-GB" altLang="cy-GB" sz="2400">
                <a:latin typeface="Calibri"/>
                <a:cs typeface="Arial"/>
              </a:rPr>
              <a:t>PRIFYSGOLION RUSSELL GROUP / CYNLLUN SEREN</a:t>
            </a:r>
          </a:p>
          <a:p>
            <a:pPr eaLnBrk="1" hangingPunct="1">
              <a:spcBef>
                <a:spcPct val="0"/>
              </a:spcBef>
              <a:buFontTx/>
              <a:buNone/>
            </a:pPr>
            <a:endParaRPr lang="cy-GB" altLang="cy-GB" sz="1800"/>
          </a:p>
          <a:p>
            <a:pPr eaLnBrk="1" hangingPunct="1">
              <a:spcBef>
                <a:spcPct val="0"/>
              </a:spcBef>
              <a:buNone/>
            </a:pPr>
            <a:r>
              <a:rPr lang="cy-GB" altLang="cy-GB" sz="1800">
                <a:latin typeface="Calibri"/>
                <a:cs typeface="Arial"/>
              </a:rPr>
              <a:t>(e.e. Rhydychen, LSE, King's College Llundain, Manceinion, Bryste, </a:t>
            </a:r>
            <a:r>
              <a:rPr lang="cy-GB" altLang="cy-GB" sz="1800" err="1">
                <a:latin typeface="Calibri"/>
                <a:cs typeface="Arial"/>
              </a:rPr>
              <a:t>Sheffield</a:t>
            </a:r>
            <a:r>
              <a:rPr lang="cy-GB" altLang="cy-GB" sz="1800">
                <a:latin typeface="Calibri"/>
                <a:cs typeface="Arial"/>
              </a:rPr>
              <a:t>, </a:t>
            </a:r>
            <a:r>
              <a:rPr lang="cy-GB" altLang="cy-GB" sz="1800" err="1">
                <a:latin typeface="Calibri"/>
                <a:cs typeface="Arial"/>
              </a:rPr>
              <a:t>Durham</a:t>
            </a:r>
            <a:r>
              <a:rPr lang="cy-GB" altLang="cy-GB" sz="1800">
                <a:latin typeface="Calibri"/>
                <a:cs typeface="Arial"/>
              </a:rPr>
              <a:t>, </a:t>
            </a:r>
            <a:r>
              <a:rPr lang="cy-GB" altLang="cy-GB" sz="1800" err="1">
                <a:latin typeface="Calibri"/>
                <a:cs typeface="Arial"/>
              </a:rPr>
              <a:t>Exeter</a:t>
            </a:r>
            <a:r>
              <a:rPr lang="cy-GB" altLang="cy-GB" sz="1800">
                <a:latin typeface="Calibri"/>
                <a:cs typeface="Arial"/>
              </a:rPr>
              <a:t>, Caerdydd )</a:t>
            </a:r>
          </a:p>
          <a:p>
            <a:pPr eaLnBrk="1" hangingPunct="1">
              <a:spcBef>
                <a:spcPct val="0"/>
              </a:spcBef>
              <a:buFontTx/>
              <a:buNone/>
            </a:pPr>
            <a:endParaRPr lang="cy-GB" altLang="cy-GB" sz="1800"/>
          </a:p>
          <a:p>
            <a:pPr eaLnBrk="1" hangingPunct="1">
              <a:spcBef>
                <a:spcPct val="0"/>
              </a:spcBef>
              <a:buFontTx/>
              <a:buNone/>
            </a:pPr>
            <a:endParaRPr lang="cy-GB" altLang="cy-GB" sz="1800"/>
          </a:p>
          <a:p>
            <a:pPr eaLnBrk="1" hangingPunct="1">
              <a:spcBef>
                <a:spcPct val="0"/>
              </a:spcBef>
              <a:buFontTx/>
              <a:buNone/>
            </a:pPr>
            <a:r>
              <a:rPr lang="cy-GB" altLang="cy-GB" sz="2400">
                <a:latin typeface="Calibri"/>
                <a:cs typeface="Arial"/>
              </a:rPr>
              <a:t>Beth mae Prifysgolion yn chwilio amdano?</a:t>
            </a:r>
          </a:p>
          <a:p>
            <a:pPr eaLnBrk="1" hangingPunct="1">
              <a:spcBef>
                <a:spcPct val="0"/>
              </a:spcBef>
              <a:buFontTx/>
              <a:buNone/>
            </a:pPr>
            <a:endParaRPr lang="cy-GB" altLang="cy-GB" sz="1800"/>
          </a:p>
          <a:p>
            <a:pPr eaLnBrk="1" hangingPunct="1">
              <a:spcBef>
                <a:spcPct val="0"/>
              </a:spcBef>
              <a:buFont typeface="Wingdings" panose="05000000000000000000" pitchFamily="2" charset="2"/>
              <a:buChar char="ü"/>
            </a:pPr>
            <a:r>
              <a:rPr lang="cy-GB" altLang="cy-GB" sz="1800">
                <a:latin typeface="Calibri"/>
                <a:cs typeface="Arial"/>
              </a:rPr>
              <a:t>Canlyniadau</a:t>
            </a:r>
          </a:p>
          <a:p>
            <a:pPr eaLnBrk="1" hangingPunct="1">
              <a:spcBef>
                <a:spcPct val="0"/>
              </a:spcBef>
              <a:buFont typeface="Wingdings" panose="05000000000000000000" pitchFamily="2" charset="2"/>
              <a:buChar char="ü"/>
            </a:pPr>
            <a:r>
              <a:rPr lang="cy-GB" altLang="cy-GB" sz="1800">
                <a:latin typeface="Calibri"/>
                <a:cs typeface="Arial"/>
              </a:rPr>
              <a:t>Disgybl cyflawn</a:t>
            </a:r>
          </a:p>
          <a:p>
            <a:pPr eaLnBrk="1" hangingPunct="1">
              <a:spcBef>
                <a:spcPct val="0"/>
              </a:spcBef>
              <a:buFont typeface="Wingdings" panose="05000000000000000000" pitchFamily="2" charset="2"/>
              <a:buChar char="ü"/>
            </a:pPr>
            <a:r>
              <a:rPr lang="cy-GB" altLang="cy-GB" sz="1800">
                <a:latin typeface="Calibri"/>
                <a:cs typeface="Arial"/>
              </a:rPr>
              <a:t>Sgiliau</a:t>
            </a:r>
          </a:p>
          <a:p>
            <a:pPr eaLnBrk="1" hangingPunct="1">
              <a:spcBef>
                <a:spcPct val="0"/>
              </a:spcBef>
              <a:buFont typeface="Wingdings" panose="05000000000000000000" pitchFamily="2" charset="2"/>
              <a:buChar char="ü"/>
            </a:pPr>
            <a:r>
              <a:rPr lang="cy-GB" altLang="cy-GB" sz="1800"/>
              <a:t>Cyfranogiad</a:t>
            </a:r>
          </a:p>
        </p:txBody>
      </p:sp>
      <p:pic>
        <p:nvPicPr>
          <p:cNvPr id="37894" name="Picture 3">
            <a:extLst>
              <a:ext uri="{FF2B5EF4-FFF2-40B4-BE49-F238E27FC236}">
                <a16:creationId xmlns:a16="http://schemas.microsoft.com/office/drawing/2014/main" id="{6ADE66DE-62EE-4D2E-BED7-97937A04B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7938"/>
            <a:ext cx="1081088"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tryal 3">
            <a:extLst>
              <a:ext uri="{FF2B5EF4-FFF2-40B4-BE49-F238E27FC236}">
                <a16:creationId xmlns:a16="http://schemas.microsoft.com/office/drawing/2014/main" id="{9FA60A5A-A746-4DEF-A089-6455D033B24C}"/>
              </a:ext>
            </a:extLst>
          </p:cNvPr>
          <p:cNvSpPr/>
          <p:nvPr/>
        </p:nvSpPr>
        <p:spPr>
          <a:xfrm>
            <a:off x="2590983" y="80080"/>
            <a:ext cx="3488584" cy="1077218"/>
          </a:xfrm>
          <a:prstGeom prst="rect">
            <a:avLst/>
          </a:prstGeom>
          <a:noFill/>
        </p:spPr>
        <p:txBody>
          <a:bodyPr wrap="none" lIns="91440" tIns="45720" rIns="91440" bIns="45720" anchor="t">
            <a:spAutoFit/>
          </a:bodyPr>
          <a:lstStyle/>
          <a:p>
            <a:pPr algn="ctr">
              <a:defRPr/>
            </a:pPr>
            <a:r>
              <a:rPr lang="cy-GB" sz="3200" b="1">
                <a:ln w="22225">
                  <a:solidFill>
                    <a:schemeClr val="accent2"/>
                  </a:solidFill>
                  <a:prstDash val="solid"/>
                </a:ln>
                <a:solidFill>
                  <a:schemeClr val="accent2">
                    <a:lumMod val="40000"/>
                    <a:lumOff val="60000"/>
                  </a:schemeClr>
                </a:solidFill>
              </a:rPr>
              <a:t>Lleoliadau Prifysgol</a:t>
            </a:r>
          </a:p>
          <a:p>
            <a:pPr algn="ctr">
              <a:defRPr/>
            </a:pPr>
            <a:r>
              <a:rPr lang="cy-GB" sz="3200" b="1">
                <a:ln w="22225">
                  <a:solidFill>
                    <a:schemeClr val="accent2"/>
                  </a:solidFill>
                  <a:prstDash val="solid"/>
                </a:ln>
                <a:solidFill>
                  <a:schemeClr val="accent2">
                    <a:lumMod val="40000"/>
                    <a:lumOff val="60000"/>
                  </a:schemeClr>
                </a:solidFill>
                <a:latin typeface="Calibri"/>
                <a:cs typeface="Arial"/>
              </a:rPr>
              <a:t>2022</a:t>
            </a:r>
            <a:endParaRPr lang="cy-GB" sz="3200" b="1">
              <a:ln w="22225">
                <a:solidFill>
                  <a:srgbClr val="C0504D"/>
                </a:solidFill>
                <a:prstDash val="solid"/>
              </a:ln>
              <a:solidFill>
                <a:schemeClr val="accent2">
                  <a:lumMod val="40000"/>
                  <a:lumOff val="60000"/>
                </a:schemeClr>
              </a:solidFill>
            </a:endParaRPr>
          </a:p>
        </p:txBody>
      </p:sp>
      <p:sp>
        <p:nvSpPr>
          <p:cNvPr id="38915" name="Blwch Testun 5">
            <a:extLst>
              <a:ext uri="{FF2B5EF4-FFF2-40B4-BE49-F238E27FC236}">
                <a16:creationId xmlns:a16="http://schemas.microsoft.com/office/drawing/2014/main" id="{4AE93873-5697-4754-844C-646B9FDF9D72}"/>
              </a:ext>
            </a:extLst>
          </p:cNvPr>
          <p:cNvSpPr txBox="1">
            <a:spLocks noChangeArrowheads="1"/>
          </p:cNvSpPr>
          <p:nvPr/>
        </p:nvSpPr>
        <p:spPr bwMode="auto">
          <a:xfrm>
            <a:off x="65088" y="1125538"/>
            <a:ext cx="2808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ABERYSTWYTH </a:t>
            </a:r>
          </a:p>
        </p:txBody>
      </p:sp>
      <p:sp>
        <p:nvSpPr>
          <p:cNvPr id="38916" name="Blwch Testun 6">
            <a:extLst>
              <a:ext uri="{FF2B5EF4-FFF2-40B4-BE49-F238E27FC236}">
                <a16:creationId xmlns:a16="http://schemas.microsoft.com/office/drawing/2014/main" id="{41EB9AE6-1050-4E71-A666-B5B0C9A6DACD}"/>
              </a:ext>
            </a:extLst>
          </p:cNvPr>
          <p:cNvSpPr txBox="1">
            <a:spLocks noChangeArrowheads="1"/>
          </p:cNvSpPr>
          <p:nvPr/>
        </p:nvSpPr>
        <p:spPr bwMode="auto">
          <a:xfrm>
            <a:off x="1141413" y="6364288"/>
            <a:ext cx="2806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BATH SPA </a:t>
            </a:r>
          </a:p>
        </p:txBody>
      </p:sp>
      <p:sp>
        <p:nvSpPr>
          <p:cNvPr id="38917" name="Blwch Testun 8">
            <a:extLst>
              <a:ext uri="{FF2B5EF4-FFF2-40B4-BE49-F238E27FC236}">
                <a16:creationId xmlns:a16="http://schemas.microsoft.com/office/drawing/2014/main" id="{F59F6618-AEF3-4D3A-BB2D-15EC3F49163E}"/>
              </a:ext>
            </a:extLst>
          </p:cNvPr>
          <p:cNvSpPr txBox="1">
            <a:spLocks noChangeArrowheads="1"/>
          </p:cNvSpPr>
          <p:nvPr/>
        </p:nvSpPr>
        <p:spPr bwMode="auto">
          <a:xfrm>
            <a:off x="325438" y="1668463"/>
            <a:ext cx="28082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DE CYMRU </a:t>
            </a:r>
          </a:p>
        </p:txBody>
      </p:sp>
      <p:sp>
        <p:nvSpPr>
          <p:cNvPr id="38918" name="Blwch Testun 9">
            <a:extLst>
              <a:ext uri="{FF2B5EF4-FFF2-40B4-BE49-F238E27FC236}">
                <a16:creationId xmlns:a16="http://schemas.microsoft.com/office/drawing/2014/main" id="{ABF01AA7-6DCF-46C3-8A28-4A5553F1A14C}"/>
              </a:ext>
            </a:extLst>
          </p:cNvPr>
          <p:cNvSpPr txBox="1">
            <a:spLocks noChangeArrowheads="1"/>
          </p:cNvSpPr>
          <p:nvPr/>
        </p:nvSpPr>
        <p:spPr bwMode="auto">
          <a:xfrm>
            <a:off x="4005263" y="1665288"/>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CAERDYDD </a:t>
            </a:r>
          </a:p>
        </p:txBody>
      </p:sp>
      <p:sp>
        <p:nvSpPr>
          <p:cNvPr id="38919" name="Blwch Testun 10">
            <a:extLst>
              <a:ext uri="{FF2B5EF4-FFF2-40B4-BE49-F238E27FC236}">
                <a16:creationId xmlns:a16="http://schemas.microsoft.com/office/drawing/2014/main" id="{2DA58E71-589E-4639-86F5-E36B25D3BF2B}"/>
              </a:ext>
            </a:extLst>
          </p:cNvPr>
          <p:cNvSpPr txBox="1">
            <a:spLocks noChangeArrowheads="1"/>
          </p:cNvSpPr>
          <p:nvPr/>
        </p:nvSpPr>
        <p:spPr bwMode="auto">
          <a:xfrm>
            <a:off x="3505200" y="1103313"/>
            <a:ext cx="2808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ST ANDREWS </a:t>
            </a:r>
            <a:endParaRPr lang="cy-GB" altLang="cy-GB" sz="1800">
              <a:solidFill>
                <a:srgbClr val="002060"/>
              </a:solidFill>
              <a:latin typeface="Calibri"/>
              <a:ea typeface="Calibri"/>
              <a:cs typeface="Arial"/>
            </a:endParaRPr>
          </a:p>
        </p:txBody>
      </p:sp>
      <p:sp>
        <p:nvSpPr>
          <p:cNvPr id="38920" name="Blwch Testun 11">
            <a:extLst>
              <a:ext uri="{FF2B5EF4-FFF2-40B4-BE49-F238E27FC236}">
                <a16:creationId xmlns:a16="http://schemas.microsoft.com/office/drawing/2014/main" id="{FE57B8C2-14C1-422A-912F-76D35325142D}"/>
              </a:ext>
            </a:extLst>
          </p:cNvPr>
          <p:cNvSpPr txBox="1">
            <a:spLocks noChangeArrowheads="1"/>
          </p:cNvSpPr>
          <p:nvPr/>
        </p:nvSpPr>
        <p:spPr bwMode="auto">
          <a:xfrm>
            <a:off x="-20638" y="5724525"/>
            <a:ext cx="280670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LIVERPOOL </a:t>
            </a:r>
            <a:endParaRPr lang="cy-GB" altLang="cy-GB" sz="1800">
              <a:solidFill>
                <a:srgbClr val="002060"/>
              </a:solidFill>
              <a:latin typeface="Calibri"/>
              <a:ea typeface="Calibri"/>
              <a:cs typeface="Arial"/>
            </a:endParaRPr>
          </a:p>
        </p:txBody>
      </p:sp>
      <p:sp>
        <p:nvSpPr>
          <p:cNvPr id="38921" name="Blwch Testun 12">
            <a:extLst>
              <a:ext uri="{FF2B5EF4-FFF2-40B4-BE49-F238E27FC236}">
                <a16:creationId xmlns:a16="http://schemas.microsoft.com/office/drawing/2014/main" id="{50713D7E-4D1D-4215-9A40-2CA9F7DB58E9}"/>
              </a:ext>
            </a:extLst>
          </p:cNvPr>
          <p:cNvSpPr txBox="1">
            <a:spLocks noChangeArrowheads="1"/>
          </p:cNvSpPr>
          <p:nvPr/>
        </p:nvSpPr>
        <p:spPr bwMode="auto">
          <a:xfrm>
            <a:off x="173038" y="6351588"/>
            <a:ext cx="10826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UWE </a:t>
            </a:r>
          </a:p>
        </p:txBody>
      </p:sp>
      <p:sp>
        <p:nvSpPr>
          <p:cNvPr id="38922" name="Blwch Testun 14">
            <a:extLst>
              <a:ext uri="{FF2B5EF4-FFF2-40B4-BE49-F238E27FC236}">
                <a16:creationId xmlns:a16="http://schemas.microsoft.com/office/drawing/2014/main" id="{9E50AF3A-D796-41D8-A442-27A0A4E174A5}"/>
              </a:ext>
            </a:extLst>
          </p:cNvPr>
          <p:cNvSpPr txBox="1">
            <a:spLocks noChangeArrowheads="1"/>
          </p:cNvSpPr>
          <p:nvPr/>
        </p:nvSpPr>
        <p:spPr bwMode="auto">
          <a:xfrm>
            <a:off x="1901825" y="1112838"/>
            <a:ext cx="2808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CAMBRIDGE </a:t>
            </a:r>
          </a:p>
        </p:txBody>
      </p:sp>
      <p:sp>
        <p:nvSpPr>
          <p:cNvPr id="38923" name="Blwch Testun 14">
            <a:extLst>
              <a:ext uri="{FF2B5EF4-FFF2-40B4-BE49-F238E27FC236}">
                <a16:creationId xmlns:a16="http://schemas.microsoft.com/office/drawing/2014/main" id="{FE32BEF9-0AD1-48B2-A36A-625B952433D2}"/>
              </a:ext>
            </a:extLst>
          </p:cNvPr>
          <p:cNvSpPr txBox="1">
            <a:spLocks noChangeArrowheads="1"/>
          </p:cNvSpPr>
          <p:nvPr/>
        </p:nvSpPr>
        <p:spPr bwMode="auto">
          <a:xfrm>
            <a:off x="1663845" y="1654897"/>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cy-GB" altLang="cy-GB" sz="1800" b="1">
                <a:solidFill>
                  <a:srgbClr val="002060"/>
                </a:solidFill>
                <a:latin typeface="Calibri"/>
                <a:ea typeface="Calibri"/>
                <a:cs typeface="Arial"/>
              </a:rPr>
              <a:t>ABERTAWE   OXFORD </a:t>
            </a:r>
          </a:p>
        </p:txBody>
      </p:sp>
      <p:sp>
        <p:nvSpPr>
          <p:cNvPr id="38924" name="Blwch Testun 14">
            <a:extLst>
              <a:ext uri="{FF2B5EF4-FFF2-40B4-BE49-F238E27FC236}">
                <a16:creationId xmlns:a16="http://schemas.microsoft.com/office/drawing/2014/main" id="{114A59EA-549F-4C7E-B830-5DF56450FB76}"/>
              </a:ext>
            </a:extLst>
          </p:cNvPr>
          <p:cNvSpPr txBox="1">
            <a:spLocks noChangeArrowheads="1"/>
          </p:cNvSpPr>
          <p:nvPr/>
        </p:nvSpPr>
        <p:spPr bwMode="auto">
          <a:xfrm>
            <a:off x="4471988" y="5692775"/>
            <a:ext cx="2809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cy-GB" altLang="cy-GB" sz="1800" b="1">
                <a:solidFill>
                  <a:srgbClr val="002060"/>
                </a:solidFill>
                <a:latin typeface="Calibri"/>
                <a:ea typeface="Calibri"/>
                <a:cs typeface="Arial"/>
              </a:rPr>
              <a:t>BIRMINGHAM  </a:t>
            </a:r>
          </a:p>
        </p:txBody>
      </p:sp>
      <p:sp>
        <p:nvSpPr>
          <p:cNvPr id="38925" name="Blwch Testun 14">
            <a:extLst>
              <a:ext uri="{FF2B5EF4-FFF2-40B4-BE49-F238E27FC236}">
                <a16:creationId xmlns:a16="http://schemas.microsoft.com/office/drawing/2014/main" id="{44826AA6-9BE2-41F1-9E44-25D35D49563A}"/>
              </a:ext>
            </a:extLst>
          </p:cNvPr>
          <p:cNvSpPr txBox="1">
            <a:spLocks noChangeArrowheads="1"/>
          </p:cNvSpPr>
          <p:nvPr/>
        </p:nvSpPr>
        <p:spPr bwMode="auto">
          <a:xfrm>
            <a:off x="5194300" y="1120775"/>
            <a:ext cx="2808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BRISTOL </a:t>
            </a:r>
          </a:p>
        </p:txBody>
      </p:sp>
      <p:sp>
        <p:nvSpPr>
          <p:cNvPr id="38926" name="Blwch Testun 14">
            <a:extLst>
              <a:ext uri="{FF2B5EF4-FFF2-40B4-BE49-F238E27FC236}">
                <a16:creationId xmlns:a16="http://schemas.microsoft.com/office/drawing/2014/main" id="{2642FB3A-05AA-4D36-9B62-F8C0F726BFCC}"/>
              </a:ext>
            </a:extLst>
          </p:cNvPr>
          <p:cNvSpPr txBox="1">
            <a:spLocks noChangeArrowheads="1"/>
          </p:cNvSpPr>
          <p:nvPr/>
        </p:nvSpPr>
        <p:spPr bwMode="auto">
          <a:xfrm>
            <a:off x="2544763" y="6383338"/>
            <a:ext cx="2806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cy-GB" altLang="cy-GB" sz="1800" b="1">
                <a:solidFill>
                  <a:srgbClr val="002060"/>
                </a:solidFill>
                <a:latin typeface="Calibri"/>
                <a:ea typeface="Calibri"/>
                <a:cs typeface="Arial"/>
              </a:rPr>
              <a:t>MANCEINION </a:t>
            </a:r>
          </a:p>
        </p:txBody>
      </p:sp>
      <p:pic>
        <p:nvPicPr>
          <p:cNvPr id="38927" name="Picture 2">
            <a:extLst>
              <a:ext uri="{FF2B5EF4-FFF2-40B4-BE49-F238E27FC236}">
                <a16:creationId xmlns:a16="http://schemas.microsoft.com/office/drawing/2014/main" id="{B3C6A60E-FB3F-4AAE-814C-7D7DD2D440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52400"/>
            <a:ext cx="107156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Picture 35">
            <a:extLst>
              <a:ext uri="{FF2B5EF4-FFF2-40B4-BE49-F238E27FC236}">
                <a16:creationId xmlns:a16="http://schemas.microsoft.com/office/drawing/2014/main" id="{C598A4DB-9141-46D3-B954-B9942D8ADE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2350" y="106363"/>
            <a:ext cx="10715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9" name="Blwch Testun 6">
            <a:extLst>
              <a:ext uri="{FF2B5EF4-FFF2-40B4-BE49-F238E27FC236}">
                <a16:creationId xmlns:a16="http://schemas.microsoft.com/office/drawing/2014/main" id="{AA11E791-FC69-4C79-8F61-6CE23827224F}"/>
              </a:ext>
            </a:extLst>
          </p:cNvPr>
          <p:cNvSpPr txBox="1">
            <a:spLocks noChangeArrowheads="1"/>
          </p:cNvSpPr>
          <p:nvPr/>
        </p:nvSpPr>
        <p:spPr bwMode="auto">
          <a:xfrm>
            <a:off x="6386513" y="1108075"/>
            <a:ext cx="1520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READING </a:t>
            </a:r>
          </a:p>
        </p:txBody>
      </p:sp>
      <p:sp>
        <p:nvSpPr>
          <p:cNvPr id="38930" name="Blwch Testun 14">
            <a:extLst>
              <a:ext uri="{FF2B5EF4-FFF2-40B4-BE49-F238E27FC236}">
                <a16:creationId xmlns:a16="http://schemas.microsoft.com/office/drawing/2014/main" id="{3FCB9A08-7EEA-4C98-941B-79C2034D753E}"/>
              </a:ext>
            </a:extLst>
          </p:cNvPr>
          <p:cNvSpPr txBox="1">
            <a:spLocks noChangeArrowheads="1"/>
          </p:cNvSpPr>
          <p:nvPr/>
        </p:nvSpPr>
        <p:spPr bwMode="auto">
          <a:xfrm>
            <a:off x="5780088" y="1676400"/>
            <a:ext cx="1658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SHEFFIELD</a:t>
            </a:r>
            <a:endParaRPr lang="cy-GB" altLang="cy-GB" sz="1800">
              <a:solidFill>
                <a:srgbClr val="002060"/>
              </a:solidFill>
              <a:latin typeface="Calibri"/>
              <a:ea typeface="Calibri"/>
              <a:cs typeface="Arial"/>
            </a:endParaRPr>
          </a:p>
        </p:txBody>
      </p:sp>
      <p:sp>
        <p:nvSpPr>
          <p:cNvPr id="38931" name="Blwch Testun 14">
            <a:extLst>
              <a:ext uri="{FF2B5EF4-FFF2-40B4-BE49-F238E27FC236}">
                <a16:creationId xmlns:a16="http://schemas.microsoft.com/office/drawing/2014/main" id="{C8F93D18-406E-4EEC-9C43-F49C5FD18D31}"/>
              </a:ext>
            </a:extLst>
          </p:cNvPr>
          <p:cNvSpPr txBox="1">
            <a:spLocks noChangeArrowheads="1"/>
          </p:cNvSpPr>
          <p:nvPr/>
        </p:nvSpPr>
        <p:spPr bwMode="auto">
          <a:xfrm>
            <a:off x="1433513" y="5719763"/>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BATH </a:t>
            </a:r>
          </a:p>
        </p:txBody>
      </p:sp>
      <p:sp>
        <p:nvSpPr>
          <p:cNvPr id="38932" name="Blwch Testun 14">
            <a:extLst>
              <a:ext uri="{FF2B5EF4-FFF2-40B4-BE49-F238E27FC236}">
                <a16:creationId xmlns:a16="http://schemas.microsoft.com/office/drawing/2014/main" id="{A5A9683F-DCA4-481F-9F18-93E4E593DAF4}"/>
              </a:ext>
            </a:extLst>
          </p:cNvPr>
          <p:cNvSpPr txBox="1">
            <a:spLocks noChangeArrowheads="1"/>
          </p:cNvSpPr>
          <p:nvPr/>
        </p:nvSpPr>
        <p:spPr bwMode="auto">
          <a:xfrm>
            <a:off x="4316413" y="6397625"/>
            <a:ext cx="280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KINGSTON </a:t>
            </a:r>
          </a:p>
        </p:txBody>
      </p:sp>
      <p:sp>
        <p:nvSpPr>
          <p:cNvPr id="38933" name="Blwch Testun 14">
            <a:extLst>
              <a:ext uri="{FF2B5EF4-FFF2-40B4-BE49-F238E27FC236}">
                <a16:creationId xmlns:a16="http://schemas.microsoft.com/office/drawing/2014/main" id="{A12F2102-BDCA-47DC-8335-6D7717B7DD3A}"/>
              </a:ext>
            </a:extLst>
          </p:cNvPr>
          <p:cNvSpPr txBox="1">
            <a:spLocks noChangeArrowheads="1"/>
          </p:cNvSpPr>
          <p:nvPr/>
        </p:nvSpPr>
        <p:spPr bwMode="auto">
          <a:xfrm>
            <a:off x="7964488" y="5692775"/>
            <a:ext cx="280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SUSSEX </a:t>
            </a:r>
          </a:p>
        </p:txBody>
      </p:sp>
      <p:sp>
        <p:nvSpPr>
          <p:cNvPr id="38934" name="Blwch Testun 14">
            <a:extLst>
              <a:ext uri="{FF2B5EF4-FFF2-40B4-BE49-F238E27FC236}">
                <a16:creationId xmlns:a16="http://schemas.microsoft.com/office/drawing/2014/main" id="{1EE53FC2-C2FB-4B7F-8C23-4AFF74FBEDB1}"/>
              </a:ext>
            </a:extLst>
          </p:cNvPr>
          <p:cNvSpPr txBox="1">
            <a:spLocks noChangeArrowheads="1"/>
          </p:cNvSpPr>
          <p:nvPr/>
        </p:nvSpPr>
        <p:spPr bwMode="auto">
          <a:xfrm>
            <a:off x="7292975" y="1666875"/>
            <a:ext cx="2806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SOUTHAMTON</a:t>
            </a:r>
          </a:p>
        </p:txBody>
      </p:sp>
      <p:sp>
        <p:nvSpPr>
          <p:cNvPr id="38935" name="Blwch Testun 14">
            <a:extLst>
              <a:ext uri="{FF2B5EF4-FFF2-40B4-BE49-F238E27FC236}">
                <a16:creationId xmlns:a16="http://schemas.microsoft.com/office/drawing/2014/main" id="{FC4143E3-8727-4791-96C4-AFC963CBED6E}"/>
              </a:ext>
            </a:extLst>
          </p:cNvPr>
          <p:cNvSpPr txBox="1">
            <a:spLocks noChangeArrowheads="1"/>
          </p:cNvSpPr>
          <p:nvPr/>
        </p:nvSpPr>
        <p:spPr bwMode="auto">
          <a:xfrm>
            <a:off x="6334125" y="5676900"/>
            <a:ext cx="1646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GLASGOW </a:t>
            </a:r>
          </a:p>
        </p:txBody>
      </p:sp>
      <p:sp>
        <p:nvSpPr>
          <p:cNvPr id="38936" name="Blwch Testun 14">
            <a:extLst>
              <a:ext uri="{FF2B5EF4-FFF2-40B4-BE49-F238E27FC236}">
                <a16:creationId xmlns:a16="http://schemas.microsoft.com/office/drawing/2014/main" id="{F150B54D-8D92-489F-A566-5F37A9FFEE8E}"/>
              </a:ext>
            </a:extLst>
          </p:cNvPr>
          <p:cNvSpPr txBox="1">
            <a:spLocks noChangeArrowheads="1"/>
          </p:cNvSpPr>
          <p:nvPr/>
        </p:nvSpPr>
        <p:spPr bwMode="auto">
          <a:xfrm>
            <a:off x="2384425" y="5707063"/>
            <a:ext cx="2809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WOLVERHAMTON </a:t>
            </a:r>
          </a:p>
        </p:txBody>
      </p:sp>
      <p:sp>
        <p:nvSpPr>
          <p:cNvPr id="38937" name="Blwch Testun 14">
            <a:extLst>
              <a:ext uri="{FF2B5EF4-FFF2-40B4-BE49-F238E27FC236}">
                <a16:creationId xmlns:a16="http://schemas.microsoft.com/office/drawing/2014/main" id="{F7E7BBDC-E3E5-41DA-AA29-F0FFA1042FCF}"/>
              </a:ext>
            </a:extLst>
          </p:cNvPr>
          <p:cNvSpPr txBox="1">
            <a:spLocks noChangeArrowheads="1"/>
          </p:cNvSpPr>
          <p:nvPr/>
        </p:nvSpPr>
        <p:spPr bwMode="auto">
          <a:xfrm>
            <a:off x="5719763" y="6407150"/>
            <a:ext cx="2806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MET CAERDYDD </a:t>
            </a:r>
          </a:p>
        </p:txBody>
      </p:sp>
      <p:sp>
        <p:nvSpPr>
          <p:cNvPr id="38939" name="Blwch Testun 14">
            <a:extLst>
              <a:ext uri="{FF2B5EF4-FFF2-40B4-BE49-F238E27FC236}">
                <a16:creationId xmlns:a16="http://schemas.microsoft.com/office/drawing/2014/main" id="{1B4573C2-5139-47A9-86D9-70822B05F6F7}"/>
              </a:ext>
            </a:extLst>
          </p:cNvPr>
          <p:cNvSpPr txBox="1">
            <a:spLocks noChangeArrowheads="1"/>
          </p:cNvSpPr>
          <p:nvPr/>
        </p:nvSpPr>
        <p:spPr bwMode="auto">
          <a:xfrm>
            <a:off x="7739063" y="6407150"/>
            <a:ext cx="2809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LEICESTER </a:t>
            </a:r>
          </a:p>
        </p:txBody>
      </p:sp>
      <p:sp>
        <p:nvSpPr>
          <p:cNvPr id="38940" name="Blwch Testun 14">
            <a:extLst>
              <a:ext uri="{FF2B5EF4-FFF2-40B4-BE49-F238E27FC236}">
                <a16:creationId xmlns:a16="http://schemas.microsoft.com/office/drawing/2014/main" id="{33D9EEE3-7B20-4223-8D2B-AB4C39051BF3}"/>
              </a:ext>
            </a:extLst>
          </p:cNvPr>
          <p:cNvSpPr txBox="1">
            <a:spLocks noChangeArrowheads="1"/>
          </p:cNvSpPr>
          <p:nvPr/>
        </p:nvSpPr>
        <p:spPr bwMode="auto">
          <a:xfrm>
            <a:off x="52388" y="6038850"/>
            <a:ext cx="280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GLOUCESTER </a:t>
            </a:r>
          </a:p>
        </p:txBody>
      </p:sp>
      <p:sp>
        <p:nvSpPr>
          <p:cNvPr id="38941" name="Blwch Testun 14">
            <a:extLst>
              <a:ext uri="{FF2B5EF4-FFF2-40B4-BE49-F238E27FC236}">
                <a16:creationId xmlns:a16="http://schemas.microsoft.com/office/drawing/2014/main" id="{6CD669BC-EAF8-4433-8F51-4FB39C471114}"/>
              </a:ext>
            </a:extLst>
          </p:cNvPr>
          <p:cNvSpPr txBox="1">
            <a:spLocks noChangeArrowheads="1"/>
          </p:cNvSpPr>
          <p:nvPr/>
        </p:nvSpPr>
        <p:spPr bwMode="auto">
          <a:xfrm>
            <a:off x="1779588" y="6038850"/>
            <a:ext cx="2809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NOTTINGHAM </a:t>
            </a:r>
          </a:p>
        </p:txBody>
      </p:sp>
      <p:sp>
        <p:nvSpPr>
          <p:cNvPr id="38942" name="Blwch Testun 14">
            <a:extLst>
              <a:ext uri="{FF2B5EF4-FFF2-40B4-BE49-F238E27FC236}">
                <a16:creationId xmlns:a16="http://schemas.microsoft.com/office/drawing/2014/main" id="{D13DDA7F-F76B-417E-B524-B8F156B17CD8}"/>
              </a:ext>
            </a:extLst>
          </p:cNvPr>
          <p:cNvSpPr txBox="1">
            <a:spLocks noChangeArrowheads="1"/>
          </p:cNvSpPr>
          <p:nvPr/>
        </p:nvSpPr>
        <p:spPr bwMode="auto">
          <a:xfrm>
            <a:off x="3597275" y="6051550"/>
            <a:ext cx="2808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EXETER </a:t>
            </a:r>
          </a:p>
        </p:txBody>
      </p:sp>
      <p:sp>
        <p:nvSpPr>
          <p:cNvPr id="38943" name="Blwch Testun 14">
            <a:extLst>
              <a:ext uri="{FF2B5EF4-FFF2-40B4-BE49-F238E27FC236}">
                <a16:creationId xmlns:a16="http://schemas.microsoft.com/office/drawing/2014/main" id="{D04B96FC-FB20-4B77-9E50-5B9208F6EDD8}"/>
              </a:ext>
            </a:extLst>
          </p:cNvPr>
          <p:cNvSpPr txBox="1">
            <a:spLocks noChangeArrowheads="1"/>
          </p:cNvSpPr>
          <p:nvPr/>
        </p:nvSpPr>
        <p:spPr bwMode="auto">
          <a:xfrm>
            <a:off x="4768850" y="6051550"/>
            <a:ext cx="2808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LOUGHBOROUGH </a:t>
            </a:r>
          </a:p>
        </p:txBody>
      </p:sp>
      <p:sp>
        <p:nvSpPr>
          <p:cNvPr id="38944" name="Blwch Testun 14">
            <a:extLst>
              <a:ext uri="{FF2B5EF4-FFF2-40B4-BE49-F238E27FC236}">
                <a16:creationId xmlns:a16="http://schemas.microsoft.com/office/drawing/2014/main" id="{8FED408D-81FB-4CF4-9EAE-76B9BE13231A}"/>
              </a:ext>
            </a:extLst>
          </p:cNvPr>
          <p:cNvSpPr txBox="1">
            <a:spLocks noChangeArrowheads="1"/>
          </p:cNvSpPr>
          <p:nvPr/>
        </p:nvSpPr>
        <p:spPr bwMode="auto">
          <a:xfrm>
            <a:off x="7019925" y="6051550"/>
            <a:ext cx="2808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BIMM</a:t>
            </a:r>
          </a:p>
        </p:txBody>
      </p:sp>
      <p:sp>
        <p:nvSpPr>
          <p:cNvPr id="38945" name="Blwch Testun 14">
            <a:extLst>
              <a:ext uri="{FF2B5EF4-FFF2-40B4-BE49-F238E27FC236}">
                <a16:creationId xmlns:a16="http://schemas.microsoft.com/office/drawing/2014/main" id="{82A82F2B-658E-4443-9A3C-EA66B3E79A23}"/>
              </a:ext>
            </a:extLst>
          </p:cNvPr>
          <p:cNvSpPr txBox="1">
            <a:spLocks noChangeArrowheads="1"/>
          </p:cNvSpPr>
          <p:nvPr/>
        </p:nvSpPr>
        <p:spPr bwMode="auto">
          <a:xfrm>
            <a:off x="8050213" y="6008688"/>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ESSEX</a:t>
            </a:r>
          </a:p>
        </p:txBody>
      </p:sp>
      <p:sp>
        <p:nvSpPr>
          <p:cNvPr id="38946" name="Blwch Testun 6">
            <a:extLst>
              <a:ext uri="{FF2B5EF4-FFF2-40B4-BE49-F238E27FC236}">
                <a16:creationId xmlns:a16="http://schemas.microsoft.com/office/drawing/2014/main" id="{42963AB2-B902-4875-B0B1-3FF78AAF44DA}"/>
              </a:ext>
            </a:extLst>
          </p:cNvPr>
          <p:cNvSpPr txBox="1">
            <a:spLocks noChangeArrowheads="1"/>
          </p:cNvSpPr>
          <p:nvPr/>
        </p:nvSpPr>
        <p:spPr bwMode="auto">
          <a:xfrm>
            <a:off x="7640638" y="1108075"/>
            <a:ext cx="1693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b="1">
                <a:solidFill>
                  <a:srgbClr val="002060"/>
                </a:solidFill>
                <a:latin typeface="Calibri"/>
                <a:ea typeface="Calibri"/>
                <a:cs typeface="Arial"/>
              </a:rPr>
              <a:t>PLYMOUTH </a:t>
            </a: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00" y="2031712"/>
            <a:ext cx="8818562" cy="359409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2F224F-6108-422D-945E-61D152D8BCC7}"/>
              </a:ext>
            </a:extLst>
          </p:cNvPr>
          <p:cNvSpPr/>
          <p:nvPr/>
        </p:nvSpPr>
        <p:spPr>
          <a:xfrm>
            <a:off x="8748713" y="188913"/>
            <a:ext cx="238125" cy="64087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B53DBA86-F4FF-48DC-84E4-79D056350980}"/>
              </a:ext>
            </a:extLst>
          </p:cNvPr>
          <p:cNvSpPr/>
          <p:nvPr/>
        </p:nvSpPr>
        <p:spPr>
          <a:xfrm>
            <a:off x="8388350" y="188913"/>
            <a:ext cx="215900" cy="6408737"/>
          </a:xfrm>
          <a:prstGeom prst="rect">
            <a:avLst/>
          </a:prstGeom>
          <a:solidFill>
            <a:srgbClr val="FF920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40964" name="Petryal 1">
            <a:extLst>
              <a:ext uri="{FF2B5EF4-FFF2-40B4-BE49-F238E27FC236}">
                <a16:creationId xmlns:a16="http://schemas.microsoft.com/office/drawing/2014/main" id="{0EF7A24A-8FBC-42CF-A488-13465EEB0A43}"/>
              </a:ext>
            </a:extLst>
          </p:cNvPr>
          <p:cNvSpPr>
            <a:spLocks noChangeArrowheads="1"/>
          </p:cNvSpPr>
          <p:nvPr/>
        </p:nvSpPr>
        <p:spPr bwMode="auto">
          <a:xfrm>
            <a:off x="1547813" y="476250"/>
            <a:ext cx="4679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cy-GB" altLang="cy-GB" sz="3600">
                <a:solidFill>
                  <a:srgbClr val="CC3300"/>
                </a:solidFill>
              </a:rPr>
              <a:t>LLWYBR ADDAS I BAWB</a:t>
            </a:r>
          </a:p>
        </p:txBody>
      </p:sp>
      <p:sp>
        <p:nvSpPr>
          <p:cNvPr id="21509" name="Blwch Testun 2">
            <a:extLst>
              <a:ext uri="{FF2B5EF4-FFF2-40B4-BE49-F238E27FC236}">
                <a16:creationId xmlns:a16="http://schemas.microsoft.com/office/drawing/2014/main" id="{6CC95B3E-6C6F-4881-AB83-8A239451726C}"/>
              </a:ext>
            </a:extLst>
          </p:cNvPr>
          <p:cNvSpPr txBox="1">
            <a:spLocks noChangeArrowheads="1"/>
          </p:cNvSpPr>
          <p:nvPr/>
        </p:nvSpPr>
        <p:spPr bwMode="auto">
          <a:xfrm>
            <a:off x="828675" y="1341438"/>
            <a:ext cx="6119813" cy="6032500"/>
          </a:xfrm>
          <a:prstGeom prst="rect">
            <a:avLst/>
          </a:prstGeom>
          <a:noFill/>
          <a:ln>
            <a:noFill/>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cy-GB" altLang="cy-GB" sz="2400"/>
          </a:p>
          <a:p>
            <a:pPr eaLnBrk="1" hangingPunct="1">
              <a:spcBef>
                <a:spcPct val="0"/>
              </a:spcBef>
              <a:defRPr/>
            </a:pPr>
            <a:r>
              <a:rPr lang="cy-GB" altLang="cy-GB" sz="4400"/>
              <a:t>CWRS SYLFAEN CELF</a:t>
            </a:r>
          </a:p>
          <a:p>
            <a:pPr eaLnBrk="1" hangingPunct="1">
              <a:spcBef>
                <a:spcPct val="0"/>
              </a:spcBef>
              <a:defRPr/>
            </a:pPr>
            <a:endParaRPr lang="cy-GB" altLang="cy-GB" sz="4400"/>
          </a:p>
          <a:p>
            <a:pPr eaLnBrk="1" hangingPunct="1">
              <a:spcBef>
                <a:spcPct val="0"/>
              </a:spcBef>
              <a:defRPr/>
            </a:pPr>
            <a:r>
              <a:rPr lang="cy-GB" altLang="cy-GB" sz="4400"/>
              <a:t>PRENTISIAETHAU</a:t>
            </a:r>
          </a:p>
          <a:p>
            <a:pPr marL="0" indent="0" eaLnBrk="1" hangingPunct="1">
              <a:spcBef>
                <a:spcPct val="0"/>
              </a:spcBef>
              <a:buFont typeface="Arial" panose="020B0604020202020204" pitchFamily="34" charset="0"/>
              <a:buNone/>
              <a:defRPr/>
            </a:pPr>
            <a:endParaRPr lang="cy-GB" altLang="cy-GB" sz="4400"/>
          </a:p>
          <a:p>
            <a:pPr eaLnBrk="1" hangingPunct="1">
              <a:spcBef>
                <a:spcPct val="0"/>
              </a:spcBef>
              <a:defRPr/>
            </a:pPr>
            <a:r>
              <a:rPr lang="cy-GB" altLang="cy-GB" sz="4400"/>
              <a:t>BLWYDDYN ALLAN</a:t>
            </a:r>
          </a:p>
          <a:p>
            <a:pPr eaLnBrk="1" hangingPunct="1">
              <a:spcBef>
                <a:spcPct val="0"/>
              </a:spcBef>
              <a:defRPr/>
            </a:pPr>
            <a:endParaRPr lang="cy-GB" altLang="cy-GB" sz="4400"/>
          </a:p>
          <a:p>
            <a:pPr eaLnBrk="1" hangingPunct="1">
              <a:spcBef>
                <a:spcPct val="0"/>
              </a:spcBef>
              <a:defRPr/>
            </a:pPr>
            <a:r>
              <a:rPr lang="cy-GB" altLang="cy-GB" sz="4400"/>
              <a:t>GWAITH LLAWN AMSER</a:t>
            </a:r>
          </a:p>
          <a:p>
            <a:pPr eaLnBrk="1" hangingPunct="1">
              <a:spcBef>
                <a:spcPct val="0"/>
              </a:spcBef>
              <a:buFontTx/>
              <a:buNone/>
              <a:defRPr/>
            </a:pPr>
            <a:endParaRPr lang="cy-GB" altLang="cy-GB" sz="1800"/>
          </a:p>
          <a:p>
            <a:pPr eaLnBrk="1" hangingPunct="1">
              <a:spcBef>
                <a:spcPct val="0"/>
              </a:spcBef>
              <a:buFontTx/>
              <a:buNone/>
              <a:defRPr/>
            </a:pPr>
            <a:endParaRPr lang="cy-GB" altLang="cy-GB" sz="1800"/>
          </a:p>
          <a:p>
            <a:pPr eaLnBrk="1" hangingPunct="1">
              <a:spcBef>
                <a:spcPct val="0"/>
              </a:spcBef>
              <a:buFontTx/>
              <a:buNone/>
              <a:defRPr/>
            </a:pPr>
            <a:endParaRPr lang="cy-GB" altLang="cy-GB" sz="1800"/>
          </a:p>
        </p:txBody>
      </p:sp>
      <p:pic>
        <p:nvPicPr>
          <p:cNvPr id="40966" name="Picture 3">
            <a:extLst>
              <a:ext uri="{FF2B5EF4-FFF2-40B4-BE49-F238E27FC236}">
                <a16:creationId xmlns:a16="http://schemas.microsoft.com/office/drawing/2014/main" id="{09F1222A-14EB-49A2-A36D-17A572D63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7938"/>
            <a:ext cx="1081088"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BE58FE-0894-467E-97C1-BE81E3992B6E}"/>
              </a:ext>
            </a:extLst>
          </p:cNvPr>
          <p:cNvSpPr/>
          <p:nvPr/>
        </p:nvSpPr>
        <p:spPr>
          <a:xfrm>
            <a:off x="8748713" y="188913"/>
            <a:ext cx="238125" cy="64087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4B698157-B838-4A45-8B24-6C7178337425}"/>
              </a:ext>
            </a:extLst>
          </p:cNvPr>
          <p:cNvSpPr/>
          <p:nvPr/>
        </p:nvSpPr>
        <p:spPr>
          <a:xfrm>
            <a:off x="8388350" y="188913"/>
            <a:ext cx="215900" cy="6408737"/>
          </a:xfrm>
          <a:prstGeom prst="rect">
            <a:avLst/>
          </a:prstGeom>
          <a:solidFill>
            <a:srgbClr val="FF920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47108" name="Rectangle 4">
            <a:extLst>
              <a:ext uri="{FF2B5EF4-FFF2-40B4-BE49-F238E27FC236}">
                <a16:creationId xmlns:a16="http://schemas.microsoft.com/office/drawing/2014/main" id="{4A6CC530-D45F-4861-9F83-B54103839BF2}"/>
              </a:ext>
            </a:extLst>
          </p:cNvPr>
          <p:cNvSpPr txBox="1">
            <a:spLocks noChangeArrowheads="1"/>
          </p:cNvSpPr>
          <p:nvPr/>
        </p:nvSpPr>
        <p:spPr bwMode="auto">
          <a:xfrm>
            <a:off x="4113213" y="1122363"/>
            <a:ext cx="4030662" cy="4827587"/>
          </a:xfrm>
          <a:prstGeom prst="rect">
            <a:avLst/>
          </a:prstGeom>
          <a:noFill/>
          <a:ln>
            <a:noFill/>
          </a:ln>
        </p:spPr>
        <p:txBody>
          <a:bodyPr lIns="91440" tIns="45720" rIns="91440" bIns="45720" anchor="t"/>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defRPr/>
            </a:pPr>
            <a:r>
              <a:rPr lang="en-GB" altLang="cy-GB" sz="2800" err="1">
                <a:solidFill>
                  <a:schemeClr val="accent2"/>
                </a:solidFill>
                <a:latin typeface="Calibri"/>
                <a:cs typeface="Arial"/>
              </a:rPr>
              <a:t>Lefel</a:t>
            </a:r>
            <a:r>
              <a:rPr lang="en-GB" altLang="cy-GB" sz="2800">
                <a:solidFill>
                  <a:schemeClr val="accent2"/>
                </a:solidFill>
                <a:latin typeface="Calibri"/>
                <a:cs typeface="Arial"/>
              </a:rPr>
              <a:t> 3 - </a:t>
            </a:r>
            <a:r>
              <a:rPr lang="en-GB" altLang="cy-GB" sz="2800" err="1">
                <a:solidFill>
                  <a:schemeClr val="accent2"/>
                </a:solidFill>
                <a:latin typeface="Calibri"/>
                <a:cs typeface="Arial"/>
              </a:rPr>
              <a:t>Uwch</a:t>
            </a:r>
            <a:r>
              <a:rPr lang="en-GB" altLang="cy-GB" sz="2800">
                <a:solidFill>
                  <a:schemeClr val="accent2"/>
                </a:solidFill>
                <a:latin typeface="Calibri"/>
                <a:cs typeface="Arial"/>
              </a:rPr>
              <a:t> </a:t>
            </a:r>
            <a:r>
              <a:rPr lang="en-GB" altLang="cy-GB" sz="2800" err="1">
                <a:solidFill>
                  <a:schemeClr val="accent2"/>
                </a:solidFill>
                <a:latin typeface="Calibri"/>
                <a:cs typeface="Arial"/>
              </a:rPr>
              <a:t>Gyfrannol</a:t>
            </a:r>
            <a:r>
              <a:rPr lang="en-GB" altLang="cy-GB" sz="2800">
                <a:solidFill>
                  <a:schemeClr val="accent2"/>
                </a:solidFill>
                <a:latin typeface="Calibri"/>
                <a:cs typeface="Arial"/>
              </a:rPr>
              <a:t> (AS) </a:t>
            </a:r>
            <a:r>
              <a:rPr lang="en-GB" altLang="cy-GB" sz="2800" err="1">
                <a:solidFill>
                  <a:schemeClr val="accent2"/>
                </a:solidFill>
                <a:latin typeface="Calibri"/>
                <a:cs typeface="Arial"/>
              </a:rPr>
              <a:t>yn</a:t>
            </a:r>
            <a:r>
              <a:rPr lang="en-GB" altLang="cy-GB" sz="2800">
                <a:solidFill>
                  <a:schemeClr val="accent2"/>
                </a:solidFill>
                <a:latin typeface="Calibri"/>
                <a:cs typeface="Arial"/>
              </a:rPr>
              <a:t> </a:t>
            </a:r>
            <a:r>
              <a:rPr lang="en-GB" altLang="cy-GB" sz="2800" err="1">
                <a:solidFill>
                  <a:schemeClr val="accent2"/>
                </a:solidFill>
                <a:latin typeface="Calibri"/>
                <a:cs typeface="Arial"/>
              </a:rPr>
              <a:t>arwain</a:t>
            </a:r>
            <a:r>
              <a:rPr lang="en-GB" altLang="cy-GB" sz="2800">
                <a:solidFill>
                  <a:schemeClr val="accent2"/>
                </a:solidFill>
                <a:latin typeface="Calibri"/>
                <a:cs typeface="Arial"/>
              </a:rPr>
              <a:t> at Safon </a:t>
            </a:r>
            <a:r>
              <a:rPr lang="en-GB" altLang="cy-GB" sz="2800" err="1">
                <a:solidFill>
                  <a:schemeClr val="accent2"/>
                </a:solidFill>
                <a:latin typeface="Calibri"/>
                <a:cs typeface="Arial"/>
              </a:rPr>
              <a:t>Uwch</a:t>
            </a:r>
            <a:r>
              <a:rPr lang="en-GB" altLang="cy-GB" sz="2800">
                <a:solidFill>
                  <a:schemeClr val="accent2"/>
                </a:solidFill>
                <a:latin typeface="Calibri"/>
                <a:cs typeface="Arial"/>
              </a:rPr>
              <a:t> / BTEC </a:t>
            </a:r>
            <a:r>
              <a:rPr lang="en-GB" altLang="cy-GB" sz="2800" err="1">
                <a:solidFill>
                  <a:schemeClr val="accent2"/>
                </a:solidFill>
                <a:latin typeface="Calibri"/>
                <a:cs typeface="Arial"/>
              </a:rPr>
              <a:t>Lefel</a:t>
            </a:r>
            <a:r>
              <a:rPr lang="en-GB" altLang="cy-GB" sz="2800">
                <a:solidFill>
                  <a:schemeClr val="accent2"/>
                </a:solidFill>
                <a:latin typeface="Calibri"/>
                <a:cs typeface="Arial"/>
              </a:rPr>
              <a:t> 3</a:t>
            </a:r>
          </a:p>
          <a:p>
            <a:pPr eaLnBrk="1" hangingPunct="1">
              <a:lnSpc>
                <a:spcPct val="80000"/>
              </a:lnSpc>
              <a:buFontTx/>
              <a:buNone/>
              <a:defRPr/>
            </a:pPr>
            <a:endParaRPr lang="en-GB" altLang="cy-GB" sz="2800">
              <a:solidFill>
                <a:schemeClr val="accent2"/>
              </a:solidFill>
            </a:endParaRPr>
          </a:p>
          <a:p>
            <a:pPr eaLnBrk="1" hangingPunct="1">
              <a:lnSpc>
                <a:spcPct val="80000"/>
              </a:lnSpc>
              <a:defRPr/>
            </a:pPr>
            <a:r>
              <a:rPr lang="en-GB" altLang="cy-GB" sz="2800" err="1">
                <a:solidFill>
                  <a:schemeClr val="accent1"/>
                </a:solidFill>
                <a:latin typeface="Calibri"/>
                <a:cs typeface="Arial"/>
              </a:rPr>
              <a:t>Bagloriaeth</a:t>
            </a:r>
            <a:r>
              <a:rPr lang="en-GB" altLang="cy-GB" sz="2800">
                <a:solidFill>
                  <a:schemeClr val="accent1"/>
                </a:solidFill>
                <a:latin typeface="Calibri"/>
                <a:cs typeface="Arial"/>
              </a:rPr>
              <a:t> </a:t>
            </a:r>
            <a:r>
              <a:rPr lang="en-GB" altLang="cy-GB" sz="2800" err="1">
                <a:solidFill>
                  <a:schemeClr val="accent1"/>
                </a:solidFill>
                <a:latin typeface="Calibri"/>
                <a:cs typeface="Arial"/>
              </a:rPr>
              <a:t>Sgiliau</a:t>
            </a:r>
            <a:r>
              <a:rPr lang="en-GB" altLang="cy-GB" sz="2800">
                <a:solidFill>
                  <a:schemeClr val="accent1"/>
                </a:solidFill>
                <a:latin typeface="Calibri"/>
                <a:cs typeface="Arial"/>
              </a:rPr>
              <a:t> Cymru Uwch</a:t>
            </a:r>
          </a:p>
          <a:p>
            <a:pPr eaLnBrk="1" hangingPunct="1">
              <a:lnSpc>
                <a:spcPct val="80000"/>
              </a:lnSpc>
              <a:defRPr/>
            </a:pPr>
            <a:endParaRPr lang="en-GB" altLang="cy-GB" sz="2800" b="1" i="1">
              <a:solidFill>
                <a:schemeClr val="accent1"/>
              </a:solidFill>
            </a:endParaRPr>
          </a:p>
          <a:p>
            <a:pPr marL="0" indent="0" eaLnBrk="1" hangingPunct="1">
              <a:lnSpc>
                <a:spcPct val="80000"/>
              </a:lnSpc>
              <a:buFont typeface="Arial" panose="020B0604020202020204" pitchFamily="34" charset="0"/>
              <a:buNone/>
              <a:defRPr/>
            </a:pPr>
            <a:endParaRPr lang="en-GB" altLang="cy-GB" sz="2800" b="1" i="1">
              <a:solidFill>
                <a:schemeClr val="accent2"/>
              </a:solidFill>
            </a:endParaRPr>
          </a:p>
          <a:p>
            <a:pPr eaLnBrk="1" hangingPunct="1">
              <a:lnSpc>
                <a:spcPct val="80000"/>
              </a:lnSpc>
              <a:defRPr/>
            </a:pPr>
            <a:r>
              <a:rPr lang="en-GB" altLang="cy-GB" sz="2800">
                <a:solidFill>
                  <a:schemeClr val="accent2"/>
                </a:solidFill>
                <a:latin typeface="Calibri"/>
                <a:cs typeface="Arial"/>
              </a:rPr>
              <a:t>Ail-</a:t>
            </a:r>
            <a:r>
              <a:rPr lang="en-GB" altLang="cy-GB" sz="2800" err="1">
                <a:solidFill>
                  <a:schemeClr val="accent2"/>
                </a:solidFill>
                <a:latin typeface="Calibri"/>
                <a:cs typeface="Arial"/>
              </a:rPr>
              <a:t>sefyll</a:t>
            </a:r>
            <a:r>
              <a:rPr lang="en-GB" altLang="cy-GB" sz="2800">
                <a:solidFill>
                  <a:schemeClr val="accent2"/>
                </a:solidFill>
                <a:latin typeface="Calibri"/>
                <a:cs typeface="Arial"/>
              </a:rPr>
              <a:t> TGAU</a:t>
            </a:r>
          </a:p>
        </p:txBody>
      </p:sp>
      <p:sp>
        <p:nvSpPr>
          <p:cNvPr id="43013" name="Rectangle 2">
            <a:extLst>
              <a:ext uri="{FF2B5EF4-FFF2-40B4-BE49-F238E27FC236}">
                <a16:creationId xmlns:a16="http://schemas.microsoft.com/office/drawing/2014/main" id="{E57E1438-7EFA-41D9-88DF-A43FF5DAED4E}"/>
              </a:ext>
            </a:extLst>
          </p:cNvPr>
          <p:cNvSpPr txBox="1">
            <a:spLocks noChangeArrowheads="1"/>
          </p:cNvSpPr>
          <p:nvPr/>
        </p:nvSpPr>
        <p:spPr bwMode="auto">
          <a:xfrm>
            <a:off x="455613" y="115888"/>
            <a:ext cx="77724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y-GB" sz="4400"/>
              <a:t>Cyrsiau </a:t>
            </a:r>
            <a:endParaRPr lang="en-GB" altLang="cy-GB" sz="4400" b="1" i="1"/>
          </a:p>
        </p:txBody>
      </p:sp>
      <p:pic>
        <p:nvPicPr>
          <p:cNvPr id="43014" name="Picture 3">
            <a:extLst>
              <a:ext uri="{FF2B5EF4-FFF2-40B4-BE49-F238E27FC236}">
                <a16:creationId xmlns:a16="http://schemas.microsoft.com/office/drawing/2014/main" id="{AC73814A-CD1F-4AA3-8CE4-285316921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150938"/>
            <a:ext cx="362743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a:extLst>
              <a:ext uri="{FF2B5EF4-FFF2-40B4-BE49-F238E27FC236}">
                <a16:creationId xmlns:a16="http://schemas.microsoft.com/office/drawing/2014/main" id="{ED22102C-CDF6-4CC6-A665-B95C5B33F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750" r="-1031"/>
          <a:stretch>
            <a:fillRect/>
          </a:stretch>
        </p:blipFill>
        <p:spPr bwMode="auto">
          <a:xfrm>
            <a:off x="217488" y="4149725"/>
            <a:ext cx="40306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4AD1CE-1F5E-4DD5-9DDE-2B0435DD5159}"/>
              </a:ext>
            </a:extLst>
          </p:cNvPr>
          <p:cNvSpPr/>
          <p:nvPr/>
        </p:nvSpPr>
        <p:spPr>
          <a:xfrm>
            <a:off x="8748713" y="188913"/>
            <a:ext cx="238125" cy="64087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F55750D7-A8A0-4815-A298-65D46C2AC3E0}"/>
              </a:ext>
            </a:extLst>
          </p:cNvPr>
          <p:cNvSpPr/>
          <p:nvPr/>
        </p:nvSpPr>
        <p:spPr>
          <a:xfrm>
            <a:off x="8388350" y="188913"/>
            <a:ext cx="215900" cy="6408737"/>
          </a:xfrm>
          <a:prstGeom prst="rect">
            <a:avLst/>
          </a:prstGeom>
          <a:solidFill>
            <a:srgbClr val="FF920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44036" name="Rectangle 2">
            <a:extLst>
              <a:ext uri="{FF2B5EF4-FFF2-40B4-BE49-F238E27FC236}">
                <a16:creationId xmlns:a16="http://schemas.microsoft.com/office/drawing/2014/main" id="{7F43F8A7-9515-4502-BDF5-5DC53C6C6C0A}"/>
              </a:ext>
            </a:extLst>
          </p:cNvPr>
          <p:cNvSpPr txBox="1">
            <a:spLocks noChangeArrowheads="1"/>
          </p:cNvSpPr>
          <p:nvPr/>
        </p:nvSpPr>
        <p:spPr bwMode="auto">
          <a:xfrm>
            <a:off x="1692275" y="80963"/>
            <a:ext cx="6624638"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y-GB" sz="4000"/>
              <a:t>Cyrsiau - Lefel 3 Blwyddyn 12:</a:t>
            </a:r>
          </a:p>
        </p:txBody>
      </p:sp>
      <p:sp>
        <p:nvSpPr>
          <p:cNvPr id="7" name="Rectangle 3">
            <a:extLst>
              <a:ext uri="{FF2B5EF4-FFF2-40B4-BE49-F238E27FC236}">
                <a16:creationId xmlns:a16="http://schemas.microsoft.com/office/drawing/2014/main" id="{D957AAEF-5889-4D4B-8F74-36EA55826FD3}"/>
              </a:ext>
            </a:extLst>
          </p:cNvPr>
          <p:cNvSpPr txBox="1">
            <a:spLocks noChangeArrowheads="1"/>
          </p:cNvSpPr>
          <p:nvPr/>
        </p:nvSpPr>
        <p:spPr>
          <a:xfrm>
            <a:off x="179388" y="1267316"/>
            <a:ext cx="3598862" cy="5300663"/>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fontAlgn="auto">
              <a:lnSpc>
                <a:spcPct val="80000"/>
              </a:lnSpc>
              <a:spcAft>
                <a:spcPts val="0"/>
              </a:spcAft>
              <a:buFont typeface="Arial" pitchFamily="34" charset="0"/>
              <a:buChar char="•"/>
              <a:defRPr/>
            </a:pPr>
            <a:r>
              <a:rPr lang="en-GB" sz="2400" err="1">
                <a:solidFill>
                  <a:schemeClr val="tx1"/>
                </a:solidFill>
              </a:rPr>
              <a:t>Addysg</a:t>
            </a:r>
            <a:r>
              <a:rPr lang="en-GB" sz="2400">
                <a:solidFill>
                  <a:schemeClr val="tx1"/>
                </a:solidFill>
              </a:rPr>
              <a:t> </a:t>
            </a:r>
            <a:r>
              <a:rPr lang="en-GB" sz="2400" err="1">
                <a:solidFill>
                  <a:schemeClr val="tx1"/>
                </a:solidFill>
              </a:rPr>
              <a:t>Gorfforol</a:t>
            </a:r>
            <a:r>
              <a:rPr lang="en-GB" sz="2400">
                <a:solidFill>
                  <a:schemeClr val="tx1"/>
                </a:solidFill>
              </a:rPr>
              <a:t> </a:t>
            </a:r>
          </a:p>
          <a:p>
            <a:pPr marL="342900" indent="-342900" algn="l" fontAlgn="auto">
              <a:lnSpc>
                <a:spcPct val="80000"/>
              </a:lnSpc>
              <a:spcAft>
                <a:spcPts val="0"/>
              </a:spcAft>
              <a:buFont typeface="Arial" pitchFamily="34" charset="0"/>
              <a:buChar char="•"/>
              <a:defRPr/>
            </a:pPr>
            <a:r>
              <a:rPr lang="en-GB" sz="2400" err="1">
                <a:solidFill>
                  <a:schemeClr val="tx1"/>
                </a:solidFill>
              </a:rPr>
              <a:t>Astudiaethau</a:t>
            </a:r>
            <a:r>
              <a:rPr lang="en-GB" sz="2400">
                <a:solidFill>
                  <a:schemeClr val="tx1"/>
                </a:solidFill>
              </a:rPr>
              <a:t> </a:t>
            </a:r>
            <a:r>
              <a:rPr lang="en-GB" sz="2400" err="1">
                <a:solidFill>
                  <a:schemeClr val="tx1"/>
                </a:solidFill>
              </a:rPr>
              <a:t>Cyfryngau</a:t>
            </a:r>
            <a:r>
              <a:rPr lang="en-GB" sz="2400">
                <a:solidFill>
                  <a:schemeClr val="tx1"/>
                </a:solidFill>
              </a:rPr>
              <a:t> </a:t>
            </a:r>
          </a:p>
          <a:p>
            <a:pPr marL="342900" indent="-342900" algn="l" fontAlgn="auto">
              <a:lnSpc>
                <a:spcPct val="80000"/>
              </a:lnSpc>
              <a:spcAft>
                <a:spcPts val="0"/>
              </a:spcAft>
              <a:buFont typeface="Arial" pitchFamily="34" charset="0"/>
              <a:buChar char="•"/>
              <a:defRPr/>
            </a:pPr>
            <a:r>
              <a:rPr lang="en-GB" sz="2400" err="1">
                <a:solidFill>
                  <a:schemeClr val="tx1"/>
                </a:solidFill>
              </a:rPr>
              <a:t>Astudiaethau</a:t>
            </a:r>
            <a:r>
              <a:rPr lang="en-GB" sz="2400">
                <a:solidFill>
                  <a:schemeClr val="tx1"/>
                </a:solidFill>
              </a:rPr>
              <a:t> </a:t>
            </a:r>
            <a:r>
              <a:rPr lang="en-GB" sz="2400" err="1">
                <a:solidFill>
                  <a:schemeClr val="tx1"/>
                </a:solidFill>
              </a:rPr>
              <a:t>Crefyddol</a:t>
            </a:r>
            <a:r>
              <a:rPr lang="en-GB" sz="2400">
                <a:solidFill>
                  <a:schemeClr val="tx1"/>
                </a:solidFill>
              </a:rPr>
              <a:t> </a:t>
            </a:r>
          </a:p>
          <a:p>
            <a:pPr marL="342900" indent="-342900" algn="l" fontAlgn="auto">
              <a:lnSpc>
                <a:spcPct val="80000"/>
              </a:lnSpc>
              <a:spcAft>
                <a:spcPts val="0"/>
              </a:spcAft>
              <a:buFont typeface="Arial" pitchFamily="34" charset="0"/>
              <a:buChar char="•"/>
              <a:defRPr/>
            </a:pPr>
            <a:r>
              <a:rPr lang="en-GB" sz="2400" err="1">
                <a:solidFill>
                  <a:schemeClr val="tx1"/>
                </a:solidFill>
              </a:rPr>
              <a:t>Bioleg</a:t>
            </a:r>
            <a:endParaRPr lang="en-GB" sz="2400">
              <a:solidFill>
                <a:schemeClr val="tx1"/>
              </a:solidFill>
            </a:endParaRPr>
          </a:p>
          <a:p>
            <a:pPr marL="342900" indent="-342900" algn="l" fontAlgn="auto">
              <a:lnSpc>
                <a:spcPct val="80000"/>
              </a:lnSpc>
              <a:spcAft>
                <a:spcPts val="0"/>
              </a:spcAft>
              <a:buFont typeface="Arial" pitchFamily="34" charset="0"/>
              <a:buChar char="•"/>
              <a:defRPr/>
            </a:pPr>
            <a:r>
              <a:rPr lang="en-GB" sz="2400" err="1">
                <a:solidFill>
                  <a:schemeClr val="tx1"/>
                </a:solidFill>
              </a:rPr>
              <a:t>Busnes</a:t>
            </a:r>
            <a:r>
              <a:rPr lang="en-GB" sz="2400">
                <a:solidFill>
                  <a:schemeClr val="tx1"/>
                </a:solidFill>
              </a:rPr>
              <a:t> </a:t>
            </a:r>
          </a:p>
          <a:p>
            <a:pPr marL="342900" indent="-342900" algn="l" fontAlgn="auto">
              <a:lnSpc>
                <a:spcPct val="80000"/>
              </a:lnSpc>
              <a:spcAft>
                <a:spcPts val="0"/>
              </a:spcAft>
              <a:buFont typeface="Arial" pitchFamily="34" charset="0"/>
              <a:buChar char="•"/>
              <a:defRPr/>
            </a:pPr>
            <a:r>
              <a:rPr lang="en-GB" sz="2400" err="1">
                <a:solidFill>
                  <a:schemeClr val="tx1"/>
                </a:solidFill>
              </a:rPr>
              <a:t>Celf</a:t>
            </a:r>
            <a:endParaRPr lang="en-GB" sz="2400">
              <a:solidFill>
                <a:schemeClr val="tx1"/>
              </a:solidFill>
            </a:endParaRPr>
          </a:p>
          <a:p>
            <a:pPr marL="342900" indent="-342900" algn="l" fontAlgn="auto">
              <a:lnSpc>
                <a:spcPct val="80000"/>
              </a:lnSpc>
              <a:spcAft>
                <a:spcPts val="0"/>
              </a:spcAft>
              <a:buFont typeface="Arial" pitchFamily="34" charset="0"/>
              <a:buChar char="•"/>
              <a:defRPr/>
            </a:pPr>
            <a:r>
              <a:rPr lang="en-GB" sz="2400" err="1">
                <a:solidFill>
                  <a:schemeClr val="tx1"/>
                </a:solidFill>
              </a:rPr>
              <a:t>Cemeg</a:t>
            </a:r>
            <a:endParaRPr lang="en-GB" sz="2400">
              <a:solidFill>
                <a:schemeClr val="tx1"/>
              </a:solidFill>
            </a:endParaRPr>
          </a:p>
          <a:p>
            <a:pPr marL="342900" indent="-342900" algn="l" fontAlgn="auto">
              <a:spcBef>
                <a:spcPct val="0"/>
              </a:spcBef>
              <a:spcAft>
                <a:spcPts val="0"/>
              </a:spcAft>
              <a:buFont typeface="Arial" pitchFamily="34" charset="0"/>
              <a:buChar char="•"/>
              <a:defRPr/>
            </a:pPr>
            <a:r>
              <a:rPr lang="en-GB" sz="2400" err="1">
                <a:solidFill>
                  <a:schemeClr val="tx1"/>
                </a:solidFill>
              </a:rPr>
              <a:t>Cerdd</a:t>
            </a:r>
            <a:endParaRPr lang="en-GB" sz="2400">
              <a:solidFill>
                <a:schemeClr val="tx1"/>
              </a:solidFill>
            </a:endParaRPr>
          </a:p>
          <a:p>
            <a:pPr marL="342900" indent="-342900" algn="l" fontAlgn="auto">
              <a:spcBef>
                <a:spcPct val="0"/>
              </a:spcBef>
              <a:spcAft>
                <a:spcPts val="0"/>
              </a:spcAft>
              <a:buFont typeface="Arial" pitchFamily="34" charset="0"/>
              <a:buChar char="•"/>
              <a:defRPr/>
            </a:pPr>
            <a:r>
              <a:rPr lang="en-GB" sz="2400" err="1">
                <a:solidFill>
                  <a:schemeClr val="tx1"/>
                </a:solidFill>
              </a:rPr>
              <a:t>Cyfrifadureg</a:t>
            </a:r>
            <a:endParaRPr lang="en-GB" sz="2400">
              <a:solidFill>
                <a:schemeClr val="tx1"/>
              </a:solidFill>
            </a:endParaRPr>
          </a:p>
          <a:p>
            <a:pPr marL="342900" indent="-342900" algn="l" fontAlgn="auto">
              <a:spcBef>
                <a:spcPct val="0"/>
              </a:spcBef>
              <a:spcAft>
                <a:spcPts val="0"/>
              </a:spcAft>
              <a:buFont typeface="Arial" pitchFamily="34" charset="0"/>
              <a:buChar char="•"/>
              <a:defRPr/>
            </a:pPr>
            <a:r>
              <a:rPr lang="en-GB" sz="2400" err="1">
                <a:solidFill>
                  <a:schemeClr val="tx1"/>
                </a:solidFill>
              </a:rPr>
              <a:t>Cymdeithaseg</a:t>
            </a:r>
            <a:endParaRPr lang="en-GB" sz="2400">
              <a:solidFill>
                <a:schemeClr val="tx1"/>
              </a:solidFill>
            </a:endParaRPr>
          </a:p>
          <a:p>
            <a:pPr marL="342900" indent="-342900" algn="l" fontAlgn="auto">
              <a:spcBef>
                <a:spcPct val="0"/>
              </a:spcBef>
              <a:spcAft>
                <a:spcPts val="0"/>
              </a:spcAft>
              <a:buFont typeface="Arial" pitchFamily="34" charset="0"/>
              <a:buChar char="•"/>
              <a:defRPr/>
            </a:pPr>
            <a:r>
              <a:rPr lang="en-GB" sz="2400" err="1">
                <a:solidFill>
                  <a:schemeClr val="tx1"/>
                </a:solidFill>
              </a:rPr>
              <a:t>Cymraeg</a:t>
            </a:r>
            <a:endParaRPr lang="en-GB" sz="2400">
              <a:solidFill>
                <a:schemeClr val="tx1"/>
              </a:solidFill>
            </a:endParaRPr>
          </a:p>
          <a:p>
            <a:pPr marL="342900" indent="-342900" algn="l" fontAlgn="auto">
              <a:lnSpc>
                <a:spcPct val="80000"/>
              </a:lnSpc>
              <a:spcAft>
                <a:spcPts val="0"/>
              </a:spcAft>
              <a:buFont typeface="Arial" pitchFamily="34" charset="0"/>
              <a:buChar char="•"/>
              <a:defRPr/>
            </a:pPr>
            <a:r>
              <a:rPr lang="en-GB" sz="2400" err="1">
                <a:solidFill>
                  <a:schemeClr val="tx1"/>
                </a:solidFill>
              </a:rPr>
              <a:t>Daearyddiaeth</a:t>
            </a:r>
            <a:r>
              <a:rPr lang="en-GB" sz="2400">
                <a:solidFill>
                  <a:schemeClr val="tx1"/>
                </a:solidFill>
              </a:rPr>
              <a:t> </a:t>
            </a:r>
          </a:p>
          <a:p>
            <a:pPr marL="342900" indent="-342900" algn="l" fontAlgn="auto">
              <a:lnSpc>
                <a:spcPct val="80000"/>
              </a:lnSpc>
              <a:spcAft>
                <a:spcPts val="0"/>
              </a:spcAft>
              <a:buFont typeface="Arial" pitchFamily="34" charset="0"/>
              <a:buChar char="•"/>
              <a:defRPr/>
            </a:pPr>
            <a:r>
              <a:rPr lang="en-GB" sz="2400">
                <a:solidFill>
                  <a:schemeClr val="tx1"/>
                </a:solidFill>
              </a:rPr>
              <a:t>Drama </a:t>
            </a:r>
          </a:p>
          <a:p>
            <a:pPr marL="342900" indent="-342900" algn="l" fontAlgn="auto">
              <a:lnSpc>
                <a:spcPct val="80000"/>
              </a:lnSpc>
              <a:spcAft>
                <a:spcPts val="0"/>
              </a:spcAft>
              <a:buFont typeface="Arial" pitchFamily="34" charset="0"/>
              <a:buChar char="•"/>
              <a:defRPr/>
            </a:pPr>
            <a:endParaRPr lang="en-GB" altLang="cy-GB" sz="2000"/>
          </a:p>
          <a:p>
            <a:pPr marL="342900" indent="-342900" algn="l" fontAlgn="auto">
              <a:lnSpc>
                <a:spcPct val="80000"/>
              </a:lnSpc>
              <a:spcAft>
                <a:spcPts val="0"/>
              </a:spcAft>
              <a:buFont typeface="Arial" pitchFamily="34" charset="0"/>
              <a:buChar char="•"/>
              <a:defRPr/>
            </a:pPr>
            <a:endParaRPr lang="en-GB" sz="2000">
              <a:solidFill>
                <a:schemeClr val="tx1"/>
              </a:solidFill>
            </a:endParaRPr>
          </a:p>
          <a:p>
            <a:pPr algn="l" fontAlgn="auto">
              <a:lnSpc>
                <a:spcPct val="80000"/>
              </a:lnSpc>
              <a:spcAft>
                <a:spcPts val="0"/>
              </a:spcAft>
              <a:buFontTx/>
              <a:buNone/>
              <a:defRPr/>
            </a:pPr>
            <a:endParaRPr lang="en-GB" sz="2000">
              <a:solidFill>
                <a:schemeClr val="tx1"/>
              </a:solidFill>
            </a:endParaRPr>
          </a:p>
          <a:p>
            <a:pPr fontAlgn="auto">
              <a:lnSpc>
                <a:spcPct val="80000"/>
              </a:lnSpc>
              <a:spcAft>
                <a:spcPts val="0"/>
              </a:spcAft>
              <a:defRPr/>
            </a:pPr>
            <a:endParaRPr lang="en-GB" sz="2000"/>
          </a:p>
          <a:p>
            <a:pPr fontAlgn="auto">
              <a:lnSpc>
                <a:spcPct val="80000"/>
              </a:lnSpc>
              <a:spcAft>
                <a:spcPts val="0"/>
              </a:spcAft>
              <a:defRPr/>
            </a:pPr>
            <a:endParaRPr lang="en-GB" sz="2000"/>
          </a:p>
          <a:p>
            <a:pPr fontAlgn="auto">
              <a:lnSpc>
                <a:spcPct val="80000"/>
              </a:lnSpc>
              <a:spcAft>
                <a:spcPts val="0"/>
              </a:spcAft>
              <a:defRPr/>
            </a:pPr>
            <a:endParaRPr lang="en-GB" sz="2000"/>
          </a:p>
        </p:txBody>
      </p:sp>
      <p:sp>
        <p:nvSpPr>
          <p:cNvPr id="44038" name="Rectangle 4">
            <a:extLst>
              <a:ext uri="{FF2B5EF4-FFF2-40B4-BE49-F238E27FC236}">
                <a16:creationId xmlns:a16="http://schemas.microsoft.com/office/drawing/2014/main" id="{63201FCF-5A8B-494F-82C7-012133C4B3B1}"/>
              </a:ext>
            </a:extLst>
          </p:cNvPr>
          <p:cNvSpPr>
            <a:spLocks noChangeArrowheads="1"/>
          </p:cNvSpPr>
          <p:nvPr/>
        </p:nvSpPr>
        <p:spPr bwMode="auto">
          <a:xfrm>
            <a:off x="3779277" y="899688"/>
            <a:ext cx="4572000" cy="5066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endParaRPr lang="en-GB" altLang="cy-GB" sz="2000"/>
          </a:p>
          <a:p>
            <a:pPr>
              <a:lnSpc>
                <a:spcPct val="80000"/>
              </a:lnSpc>
            </a:pPr>
            <a:r>
              <a:rPr lang="en-GB" altLang="cy-GB" sz="2400" err="1">
                <a:latin typeface="Calibri"/>
                <a:cs typeface="Arial"/>
              </a:rPr>
              <a:t>Ffiseg</a:t>
            </a:r>
            <a:endParaRPr lang="en-GB" altLang="cy-GB" sz="2400">
              <a:latin typeface="Calibri"/>
              <a:cs typeface="Arial"/>
            </a:endParaRPr>
          </a:p>
          <a:p>
            <a:pPr>
              <a:lnSpc>
                <a:spcPct val="80000"/>
              </a:lnSpc>
            </a:pPr>
            <a:r>
              <a:rPr lang="en-GB" altLang="cy-GB" sz="2400" err="1">
                <a:latin typeface="Calibri"/>
                <a:cs typeface="Arial"/>
              </a:rPr>
              <a:t>Ffrangeg</a:t>
            </a:r>
            <a:endParaRPr lang="en-GB" altLang="cy-GB" sz="2400">
              <a:latin typeface="Calibri"/>
              <a:cs typeface="Arial"/>
            </a:endParaRPr>
          </a:p>
          <a:p>
            <a:pPr>
              <a:lnSpc>
                <a:spcPct val="80000"/>
              </a:lnSpc>
            </a:pPr>
            <a:r>
              <a:rPr lang="en-GB" altLang="cy-GB" sz="2400" err="1">
                <a:latin typeface="Calibri"/>
                <a:cs typeface="Arial"/>
              </a:rPr>
              <a:t>Graffeg</a:t>
            </a:r>
            <a:endParaRPr lang="en-GB" altLang="cy-GB" sz="2400">
              <a:latin typeface="Calibri"/>
              <a:cs typeface="Arial"/>
            </a:endParaRPr>
          </a:p>
          <a:p>
            <a:pPr>
              <a:lnSpc>
                <a:spcPct val="80000"/>
              </a:lnSpc>
            </a:pPr>
            <a:r>
              <a:rPr lang="en-GB" altLang="cy-GB" sz="2400" err="1">
                <a:latin typeface="Calibri"/>
                <a:cs typeface="Arial"/>
              </a:rPr>
              <a:t>Gwasanaethau</a:t>
            </a:r>
            <a:r>
              <a:rPr lang="en-GB" altLang="cy-GB" sz="2400">
                <a:latin typeface="Calibri"/>
                <a:cs typeface="Arial"/>
              </a:rPr>
              <a:t> </a:t>
            </a:r>
            <a:r>
              <a:rPr lang="en-GB" altLang="cy-GB" sz="2400" err="1">
                <a:latin typeface="Calibri"/>
                <a:cs typeface="Arial"/>
              </a:rPr>
              <a:t>Cyhoeddus</a:t>
            </a:r>
            <a:endParaRPr lang="en-GB" altLang="cy-GB" sz="2400">
              <a:latin typeface="Calibri"/>
              <a:cs typeface="Arial"/>
            </a:endParaRPr>
          </a:p>
          <a:p>
            <a:pPr>
              <a:lnSpc>
                <a:spcPct val="80000"/>
              </a:lnSpc>
            </a:pPr>
            <a:r>
              <a:rPr lang="en-GB" altLang="cy-GB" sz="2400">
                <a:latin typeface="Calibri"/>
                <a:cs typeface="Arial"/>
              </a:rPr>
              <a:t>Hanes</a:t>
            </a:r>
          </a:p>
          <a:p>
            <a:pPr>
              <a:lnSpc>
                <a:spcPct val="80000"/>
              </a:lnSpc>
            </a:pPr>
            <a:r>
              <a:rPr lang="en-GB" altLang="cy-GB" sz="2400" err="1">
                <a:latin typeface="Calibri"/>
                <a:cs typeface="Arial"/>
              </a:rPr>
              <a:t>Mathemateg</a:t>
            </a:r>
            <a:r>
              <a:rPr lang="en-GB" altLang="cy-GB" sz="2400">
                <a:latin typeface="Calibri"/>
                <a:cs typeface="Arial"/>
              </a:rPr>
              <a:t> / Maths Pellach</a:t>
            </a:r>
          </a:p>
          <a:p>
            <a:pPr>
              <a:lnSpc>
                <a:spcPct val="80000"/>
              </a:lnSpc>
            </a:pPr>
            <a:r>
              <a:rPr lang="en-GB" altLang="cy-GB" sz="2400" err="1">
                <a:latin typeface="Calibri"/>
                <a:cs typeface="Arial"/>
              </a:rPr>
              <a:t>Saesneg</a:t>
            </a:r>
            <a:r>
              <a:rPr lang="en-GB" altLang="cy-GB" sz="2400">
                <a:latin typeface="Calibri"/>
                <a:cs typeface="Arial"/>
              </a:rPr>
              <a:t> </a:t>
            </a:r>
          </a:p>
          <a:p>
            <a:pPr>
              <a:lnSpc>
                <a:spcPct val="80000"/>
              </a:lnSpc>
            </a:pPr>
            <a:r>
              <a:rPr lang="en-GB" altLang="cy-GB" sz="2400" err="1">
                <a:latin typeface="Calibri"/>
                <a:cs typeface="Arial"/>
              </a:rPr>
              <a:t>Seicoleg</a:t>
            </a:r>
            <a:r>
              <a:rPr lang="en-GB" altLang="cy-GB" sz="2400">
                <a:latin typeface="Calibri"/>
                <a:cs typeface="Arial"/>
              </a:rPr>
              <a:t> </a:t>
            </a:r>
            <a:endParaRPr lang="en-GB" altLang="cy-GB" sz="2400"/>
          </a:p>
          <a:p>
            <a:pPr>
              <a:lnSpc>
                <a:spcPct val="80000"/>
              </a:lnSpc>
            </a:pPr>
            <a:r>
              <a:rPr lang="en-GB" altLang="cy-GB" sz="2400" err="1">
                <a:latin typeface="Calibri"/>
                <a:cs typeface="Arial"/>
              </a:rPr>
              <a:t>Sbaeneg</a:t>
            </a:r>
            <a:endParaRPr lang="en-GB" altLang="cy-GB" sz="2400">
              <a:latin typeface="Calibri"/>
              <a:cs typeface="Arial"/>
            </a:endParaRPr>
          </a:p>
          <a:p>
            <a:pPr>
              <a:lnSpc>
                <a:spcPct val="80000"/>
              </a:lnSpc>
            </a:pPr>
            <a:r>
              <a:rPr lang="en-GB" altLang="cy-GB" sz="2400" err="1">
                <a:latin typeface="Calibri"/>
                <a:cs typeface="Arial"/>
              </a:rPr>
              <a:t>Technoleg</a:t>
            </a:r>
            <a:r>
              <a:rPr lang="en-GB" altLang="cy-GB" sz="2400">
                <a:latin typeface="Calibri"/>
                <a:cs typeface="Arial"/>
              </a:rPr>
              <a:t> </a:t>
            </a:r>
            <a:r>
              <a:rPr lang="en-GB" altLang="cy-GB" sz="2400" err="1">
                <a:latin typeface="Calibri"/>
                <a:cs typeface="Arial"/>
              </a:rPr>
              <a:t>Cerddoriaeth</a:t>
            </a:r>
            <a:r>
              <a:rPr lang="en-GB" altLang="cy-GB" sz="2400">
                <a:latin typeface="Calibri"/>
                <a:cs typeface="Arial"/>
              </a:rPr>
              <a:t> / </a:t>
            </a:r>
            <a:r>
              <a:rPr lang="en-GB" altLang="cy-GB" sz="2400" err="1">
                <a:latin typeface="Calibri"/>
                <a:cs typeface="Arial"/>
              </a:rPr>
              <a:t>Perfformio</a:t>
            </a:r>
            <a:endParaRPr lang="en-GB" altLang="cy-GB" sz="2400">
              <a:latin typeface="Calibri"/>
              <a:cs typeface="Arial"/>
            </a:endParaRPr>
          </a:p>
          <a:p>
            <a:pPr>
              <a:lnSpc>
                <a:spcPct val="80000"/>
              </a:lnSpc>
            </a:pPr>
            <a:r>
              <a:rPr lang="en-GB" altLang="cy-GB" sz="2400" err="1">
                <a:latin typeface="Calibri"/>
                <a:cs typeface="Arial"/>
              </a:rPr>
              <a:t>TGCh</a:t>
            </a:r>
            <a:endParaRPr lang="en-GB" altLang="cy-GB" sz="2400">
              <a:latin typeface="Calibri"/>
              <a:cs typeface="Arial"/>
            </a:endParaRPr>
          </a:p>
          <a:p>
            <a:pPr eaLnBrk="1" hangingPunct="1">
              <a:spcBef>
                <a:spcPct val="0"/>
              </a:spcBef>
              <a:buFont typeface="Arial" panose="020B0604020202020204" pitchFamily="34" charset="0"/>
              <a:buNone/>
            </a:pPr>
            <a:endParaRPr lang="en-GB" altLang="cy-GB" sz="2000"/>
          </a:p>
        </p:txBody>
      </p:sp>
      <p:pic>
        <p:nvPicPr>
          <p:cNvPr id="44039" name="Picture 3">
            <a:extLst>
              <a:ext uri="{FF2B5EF4-FFF2-40B4-BE49-F238E27FC236}">
                <a16:creationId xmlns:a16="http://schemas.microsoft.com/office/drawing/2014/main" id="{C86391E4-49D0-41F2-B627-470785E80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0963"/>
            <a:ext cx="163036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CFD301-A117-450E-A2F7-E6481F5D5AF3}"/>
              </a:ext>
            </a:extLst>
          </p:cNvPr>
          <p:cNvSpPr/>
          <p:nvPr/>
        </p:nvSpPr>
        <p:spPr>
          <a:xfrm>
            <a:off x="8748713" y="188913"/>
            <a:ext cx="238125" cy="64087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1B373731-CF6C-422D-8AD8-A68FC063CB8E}"/>
              </a:ext>
            </a:extLst>
          </p:cNvPr>
          <p:cNvSpPr/>
          <p:nvPr/>
        </p:nvSpPr>
        <p:spPr>
          <a:xfrm>
            <a:off x="8388350" y="188913"/>
            <a:ext cx="215900" cy="6408737"/>
          </a:xfrm>
          <a:prstGeom prst="rect">
            <a:avLst/>
          </a:prstGeom>
          <a:solidFill>
            <a:srgbClr val="FF920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46084" name="Rectangle 2">
            <a:extLst>
              <a:ext uri="{FF2B5EF4-FFF2-40B4-BE49-F238E27FC236}">
                <a16:creationId xmlns:a16="http://schemas.microsoft.com/office/drawing/2014/main" id="{BB21D83F-02DF-4660-8326-20702CECC462}"/>
              </a:ext>
            </a:extLst>
          </p:cNvPr>
          <p:cNvSpPr txBox="1">
            <a:spLocks noChangeArrowheads="1"/>
          </p:cNvSpPr>
          <p:nvPr/>
        </p:nvSpPr>
        <p:spPr bwMode="auto">
          <a:xfrm>
            <a:off x="1214438" y="188913"/>
            <a:ext cx="77724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y-GB" sz="4400"/>
              <a:t>Cwricwlwm CA5</a:t>
            </a:r>
            <a:endParaRPr lang="en-GB" altLang="cy-GB" sz="4400" b="1" i="1"/>
          </a:p>
        </p:txBody>
      </p:sp>
      <p:pic>
        <p:nvPicPr>
          <p:cNvPr id="46085" name="Picture 3">
            <a:extLst>
              <a:ext uri="{FF2B5EF4-FFF2-40B4-BE49-F238E27FC236}">
                <a16:creationId xmlns:a16="http://schemas.microsoft.com/office/drawing/2014/main" id="{C2331F3B-D5C4-4137-B6D2-974D57141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66675"/>
            <a:ext cx="196532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2">
            <a:extLst>
              <a:ext uri="{FF2B5EF4-FFF2-40B4-BE49-F238E27FC236}">
                <a16:creationId xmlns:a16="http://schemas.microsoft.com/office/drawing/2014/main" id="{2223A7DE-2E6B-45F2-A2F7-C79DD693B72C}"/>
              </a:ext>
            </a:extLst>
          </p:cNvPr>
          <p:cNvGraphicFramePr>
            <a:graphicFrameLocks noGrp="1"/>
          </p:cNvGraphicFramePr>
          <p:nvPr>
            <p:extLst>
              <p:ext uri="{D42A27DB-BD31-4B8C-83A1-F6EECF244321}">
                <p14:modId xmlns:p14="http://schemas.microsoft.com/office/powerpoint/2010/main" val="1208854289"/>
              </p:ext>
            </p:extLst>
          </p:nvPr>
        </p:nvGraphicFramePr>
        <p:xfrm>
          <a:off x="157163" y="1458913"/>
          <a:ext cx="8231187" cy="4087812"/>
        </p:xfrm>
        <a:graphic>
          <a:graphicData uri="http://schemas.openxmlformats.org/drawingml/2006/table">
            <a:tbl>
              <a:tblPr firstRow="1" bandRow="1">
                <a:tableStyleId>{5C22544A-7EE6-4342-B048-85BDC9FD1C3A}</a:tableStyleId>
              </a:tblPr>
              <a:tblGrid>
                <a:gridCol w="2743729">
                  <a:extLst>
                    <a:ext uri="{9D8B030D-6E8A-4147-A177-3AD203B41FA5}">
                      <a16:colId xmlns:a16="http://schemas.microsoft.com/office/drawing/2014/main" val="20000"/>
                    </a:ext>
                  </a:extLst>
                </a:gridCol>
                <a:gridCol w="2743729">
                  <a:extLst>
                    <a:ext uri="{9D8B030D-6E8A-4147-A177-3AD203B41FA5}">
                      <a16:colId xmlns:a16="http://schemas.microsoft.com/office/drawing/2014/main" val="20001"/>
                    </a:ext>
                  </a:extLst>
                </a:gridCol>
                <a:gridCol w="2743729">
                  <a:extLst>
                    <a:ext uri="{9D8B030D-6E8A-4147-A177-3AD203B41FA5}">
                      <a16:colId xmlns:a16="http://schemas.microsoft.com/office/drawing/2014/main" val="20002"/>
                    </a:ext>
                  </a:extLst>
                </a:gridCol>
              </a:tblGrid>
              <a:tr h="701004">
                <a:tc>
                  <a:txBody>
                    <a:bodyPr/>
                    <a:lstStyle/>
                    <a:p>
                      <a:r>
                        <a:rPr lang="cy-GB" sz="2000" b="0">
                          <a:solidFill>
                            <a:schemeClr val="tx1"/>
                          </a:solidFill>
                        </a:rPr>
                        <a:t>2 Uwch Gyfrannol a’r BC</a:t>
                      </a: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y-GB" sz="2000" b="0">
                          <a:solidFill>
                            <a:schemeClr val="tx1"/>
                          </a:solidFill>
                        </a:rPr>
                        <a:t>Nifer fach o ddisgyblion</a:t>
                      </a: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y-GB" sz="2000" b="0">
                          <a:solidFill>
                            <a:schemeClr val="tx1"/>
                          </a:solidFill>
                        </a:rPr>
                        <a:t>Ychydig o risg</a:t>
                      </a: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234135">
                <a:tc>
                  <a:txBody>
                    <a:bodyPr/>
                    <a:lstStyle/>
                    <a:p>
                      <a:r>
                        <a:rPr lang="cy-GB" sz="2000"/>
                        <a:t>3 Uwch Gyfrannol a’r BC</a:t>
                      </a: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y-GB" sz="2000" kern="1200">
                          <a:solidFill>
                            <a:schemeClr val="dk1"/>
                          </a:solidFill>
                          <a:effectLst/>
                          <a:latin typeface="+mn-lt"/>
                          <a:ea typeface="+mn-ea"/>
                          <a:cs typeface="+mn-cs"/>
                        </a:rPr>
                        <a:t>Cydbwysedd da – mwyafrif o’r myfyrwyr yn dilyn yr opsiwn yma</a:t>
                      </a:r>
                      <a:endParaRPr lang="cy-GB" sz="2000"/>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2000" kern="1200">
                          <a:solidFill>
                            <a:schemeClr val="dk1"/>
                          </a:solidFill>
                          <a:effectLst/>
                          <a:latin typeface="+mn-lt"/>
                          <a:ea typeface="+mn-ea"/>
                          <a:cs typeface="+mn-cs"/>
                        </a:rPr>
                        <a:t>Record </a:t>
                      </a:r>
                      <a:r>
                        <a:rPr lang="pt-BR" sz="2000" kern="1200" err="1">
                          <a:solidFill>
                            <a:schemeClr val="dk1"/>
                          </a:solidFill>
                          <a:effectLst/>
                          <a:latin typeface="+mn-lt"/>
                          <a:ea typeface="+mn-ea"/>
                          <a:cs typeface="+mn-cs"/>
                        </a:rPr>
                        <a:t>cryf</a:t>
                      </a:r>
                      <a:r>
                        <a:rPr lang="pt-BR" sz="2000" kern="1200">
                          <a:solidFill>
                            <a:schemeClr val="dk1"/>
                          </a:solidFill>
                          <a:effectLst/>
                          <a:latin typeface="+mn-lt"/>
                          <a:ea typeface="+mn-ea"/>
                          <a:cs typeface="+mn-cs"/>
                        </a:rPr>
                        <a:t> o </a:t>
                      </a:r>
                      <a:r>
                        <a:rPr lang="pt-BR" sz="2000" kern="1200" err="1">
                          <a:solidFill>
                            <a:schemeClr val="dk1"/>
                          </a:solidFill>
                          <a:effectLst/>
                          <a:latin typeface="+mn-lt"/>
                          <a:ea typeface="+mn-ea"/>
                          <a:cs typeface="+mn-cs"/>
                        </a:rPr>
                        <a:t>lwyddiant</a:t>
                      </a:r>
                      <a:r>
                        <a:rPr lang="pt-BR" sz="2000" kern="1200">
                          <a:solidFill>
                            <a:schemeClr val="dk1"/>
                          </a:solidFill>
                          <a:effectLst/>
                          <a:latin typeface="+mn-lt"/>
                          <a:ea typeface="+mn-ea"/>
                          <a:cs typeface="+mn-cs"/>
                        </a:rPr>
                        <a:t>.</a:t>
                      </a:r>
                    </a:p>
                    <a:p>
                      <a:r>
                        <a:rPr lang="pt-BR" sz="2000" kern="1200" err="1">
                          <a:solidFill>
                            <a:schemeClr val="dk1"/>
                          </a:solidFill>
                          <a:effectLst/>
                          <a:latin typeface="+mn-lt"/>
                          <a:ea typeface="+mn-ea"/>
                          <a:cs typeface="+mn-cs"/>
                        </a:rPr>
                        <a:t>Cadw</a:t>
                      </a:r>
                      <a:r>
                        <a:rPr lang="pt-BR" sz="2000" kern="1200">
                          <a:solidFill>
                            <a:schemeClr val="dk1"/>
                          </a:solidFill>
                          <a:effectLst/>
                          <a:latin typeface="+mn-lt"/>
                          <a:ea typeface="+mn-ea"/>
                          <a:cs typeface="+mn-cs"/>
                        </a:rPr>
                        <a:t> </a:t>
                      </a:r>
                      <a:r>
                        <a:rPr lang="pt-BR" sz="2000" kern="1200" err="1">
                          <a:solidFill>
                            <a:schemeClr val="dk1"/>
                          </a:solidFill>
                          <a:effectLst/>
                          <a:latin typeface="+mn-lt"/>
                          <a:ea typeface="+mn-ea"/>
                          <a:cs typeface="+mn-cs"/>
                        </a:rPr>
                        <a:t>opsiynau</a:t>
                      </a:r>
                      <a:r>
                        <a:rPr lang="pt-BR" sz="2000" kern="1200">
                          <a:solidFill>
                            <a:schemeClr val="dk1"/>
                          </a:solidFill>
                          <a:effectLst/>
                          <a:latin typeface="+mn-lt"/>
                          <a:ea typeface="+mn-ea"/>
                          <a:cs typeface="+mn-cs"/>
                        </a:rPr>
                        <a:t> ar </a:t>
                      </a:r>
                      <a:r>
                        <a:rPr lang="pt-BR" sz="2000" kern="1200" err="1">
                          <a:solidFill>
                            <a:schemeClr val="dk1"/>
                          </a:solidFill>
                          <a:effectLst/>
                          <a:latin typeface="+mn-lt"/>
                          <a:ea typeface="+mn-ea"/>
                          <a:cs typeface="+mn-cs"/>
                        </a:rPr>
                        <a:t>agor</a:t>
                      </a:r>
                      <a:r>
                        <a:rPr lang="pt-BR" sz="2000" kern="1200">
                          <a:solidFill>
                            <a:schemeClr val="dk1"/>
                          </a:solidFill>
                          <a:effectLst/>
                          <a:latin typeface="+mn-lt"/>
                          <a:ea typeface="+mn-ea"/>
                          <a:cs typeface="+mn-cs"/>
                        </a:rPr>
                        <a:t>.</a:t>
                      </a:r>
                      <a:endParaRPr lang="cy-GB" sz="2000"/>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481729">
                <a:tc>
                  <a:txBody>
                    <a:bodyPr/>
                    <a:lstStyle/>
                    <a:p>
                      <a:r>
                        <a:rPr lang="cy-GB" sz="2000"/>
                        <a:t>4 Uwch Gyfrannol  a’r BC</a:t>
                      </a: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y-GB" sz="2000" kern="1200">
                          <a:solidFill>
                            <a:schemeClr val="dk1"/>
                          </a:solidFill>
                          <a:effectLst/>
                          <a:latin typeface="+mn-lt"/>
                          <a:ea typeface="+mn-ea"/>
                          <a:cs typeface="+mn-cs"/>
                        </a:rPr>
                        <a:t>Lleiafrif </a:t>
                      </a:r>
                      <a:r>
                        <a:rPr lang="cy-GB" sz="2000" kern="1200" err="1">
                          <a:solidFill>
                            <a:schemeClr val="dk1"/>
                          </a:solidFill>
                          <a:effectLst/>
                          <a:latin typeface="+mn-lt"/>
                          <a:ea typeface="+mn-ea"/>
                          <a:cs typeface="+mn-cs"/>
                        </a:rPr>
                        <a:t>MATh</a:t>
                      </a:r>
                      <a:r>
                        <a:rPr lang="cy-GB" sz="2000" kern="1200">
                          <a:solidFill>
                            <a:schemeClr val="dk1"/>
                          </a:solidFill>
                          <a:effectLst/>
                          <a:latin typeface="+mn-lt"/>
                          <a:ea typeface="+mn-ea"/>
                          <a:cs typeface="+mn-cs"/>
                        </a:rPr>
                        <a:t> Disgyblion academaidd sydd yn awyddus i gadw opsiynau ar agor</a:t>
                      </a:r>
                      <a:endParaRPr lang="cy-GB" sz="2000"/>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y-GB" sz="2000" kern="1200">
                          <a:solidFill>
                            <a:schemeClr val="dk1"/>
                          </a:solidFill>
                          <a:effectLst/>
                          <a:latin typeface="+mn-lt"/>
                          <a:ea typeface="+mn-ea"/>
                          <a:cs typeface="+mn-cs"/>
                        </a:rPr>
                        <a:t>Nifer yn gostwng i  3UG yn ystod y flwyddyn.</a:t>
                      </a:r>
                      <a:endParaRPr lang="cy-GB" sz="2000"/>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70944">
                <a:tc gridSpan="3">
                  <a:txBody>
                    <a:bodyPr/>
                    <a:lstStyle/>
                    <a:p>
                      <a:pPr algn="ctr"/>
                      <a:r>
                        <a:rPr lang="cy-GB" sz="2000" i="1"/>
                        <a:t>Pawb yn dilyn Tystysgrif Her Sgiliau gyda eu pynciau UG ac Uwch</a:t>
                      </a:r>
                    </a:p>
                  </a:txBody>
                  <a:tcPr marT="45702" marB="4570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y-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cy-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46106" name="Rectangle 2">
            <a:extLst>
              <a:ext uri="{FF2B5EF4-FFF2-40B4-BE49-F238E27FC236}">
                <a16:creationId xmlns:a16="http://schemas.microsoft.com/office/drawing/2014/main" id="{05576845-164B-453A-B8B7-47552CAF20E5}"/>
              </a:ext>
            </a:extLst>
          </p:cNvPr>
          <p:cNvSpPr>
            <a:spLocks noChangeArrowheads="1"/>
          </p:cNvSpPr>
          <p:nvPr/>
        </p:nvSpPr>
        <p:spPr bwMode="auto">
          <a:xfrm>
            <a:off x="157163" y="5654675"/>
            <a:ext cx="8231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anose="05000000000000000000" pitchFamily="2" charset="2"/>
              <a:buChar char="§"/>
            </a:pPr>
            <a:r>
              <a:rPr lang="en-GB" altLang="en-US" sz="1800" b="1">
                <a:cs typeface="Times New Roman" panose="02020603050405020304" pitchFamily="18" charset="0"/>
              </a:rPr>
              <a:t>Disgwylir bod myfyriwr sydd am ddilyn cyrsiau Lefel 3 wedi derbyn 5 A*-C TGAU/Lefel 2 gan gynnwys yr Her Sgiliau ar lefel Cenedlaethol</a:t>
            </a:r>
            <a:r>
              <a:rPr lang="en-GB" altLang="en-US" sz="1800">
                <a:cs typeface="Times New Roman" panose="02020603050405020304" pitchFamily="18" charset="0"/>
              </a:rPr>
              <a:t>.  </a:t>
            </a:r>
          </a:p>
          <a:p>
            <a:pPr>
              <a:spcBef>
                <a:spcPct val="0"/>
              </a:spcBef>
              <a:buFont typeface="Wingdings" panose="05000000000000000000" pitchFamily="2" charset="2"/>
              <a:buChar char="§"/>
            </a:pPr>
            <a:r>
              <a:rPr lang="en-GB" altLang="en-US" sz="1800" b="1">
                <a:cs typeface="Times New Roman" panose="02020603050405020304" pitchFamily="18" charset="0"/>
              </a:rPr>
              <a:t>Rhaid i bob fyfyriwr ddilyn tri cwrs lefel 3 er mwyn bod yn aelod o’r Chweched Dosbarth ym Mhlasmawr.</a:t>
            </a:r>
            <a:endParaRPr lang="cy-GB" altLang="en-US"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AutoShape 2" descr="Image result for plasmawr">
            <a:hlinkClick r:id="rId2"/>
            <a:extLst>
              <a:ext uri="{FF2B5EF4-FFF2-40B4-BE49-F238E27FC236}">
                <a16:creationId xmlns:a16="http://schemas.microsoft.com/office/drawing/2014/main" id="{E1500385-ACD9-4AC7-AF38-EEB3BC5E149A}"/>
              </a:ext>
            </a:extLst>
          </p:cNvPr>
          <p:cNvSpPr>
            <a:spLocks noChangeAspect="1" noChangeArrowheads="1"/>
          </p:cNvSpPr>
          <p:nvPr/>
        </p:nvSpPr>
        <p:spPr bwMode="auto">
          <a:xfrm>
            <a:off x="53975" y="-388938"/>
            <a:ext cx="4143375" cy="80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cy-GB" sz="1800"/>
          </a:p>
        </p:txBody>
      </p:sp>
      <p:pic>
        <p:nvPicPr>
          <p:cNvPr id="47113" name="Picture 2" descr="untitled-46">
            <a:extLst>
              <a:ext uri="{FF2B5EF4-FFF2-40B4-BE49-F238E27FC236}">
                <a16:creationId xmlns:a16="http://schemas.microsoft.com/office/drawing/2014/main" id="{6FD57ED7-3D26-440D-8B17-37CC88CA9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2957513"/>
            <a:ext cx="7632700" cy="191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 name="Picture 2" descr="A picture containing text, bottle&#10;&#10;Description automatically generated">
            <a:extLst>
              <a:ext uri="{FF2B5EF4-FFF2-40B4-BE49-F238E27FC236}">
                <a16:creationId xmlns:a16="http://schemas.microsoft.com/office/drawing/2014/main" id="{BE005150-2EC4-464A-447A-83C2CE681C35}"/>
              </a:ext>
            </a:extLst>
          </p:cNvPr>
          <p:cNvPicPr>
            <a:picLocks noChangeAspect="1"/>
          </p:cNvPicPr>
          <p:nvPr/>
        </p:nvPicPr>
        <p:blipFill>
          <a:blip r:embed="rId4"/>
          <a:stretch>
            <a:fillRect/>
          </a:stretch>
        </p:blipFill>
        <p:spPr>
          <a:xfrm>
            <a:off x="942053" y="600820"/>
            <a:ext cx="7628603" cy="2291885"/>
          </a:xfrm>
          <a:prstGeom prst="rect">
            <a:avLst/>
          </a:prstGeom>
        </p:spPr>
      </p:pic>
      <p:pic>
        <p:nvPicPr>
          <p:cNvPr id="6" name="Picture 6" descr="Logo&#10;&#10;Description automatically generated">
            <a:extLst>
              <a:ext uri="{FF2B5EF4-FFF2-40B4-BE49-F238E27FC236}">
                <a16:creationId xmlns:a16="http://schemas.microsoft.com/office/drawing/2014/main" id="{BA3E3347-0F1A-CB7D-7D19-1B1924533D0F}"/>
              </a:ext>
            </a:extLst>
          </p:cNvPr>
          <p:cNvPicPr>
            <a:picLocks noChangeAspect="1"/>
          </p:cNvPicPr>
          <p:nvPr/>
        </p:nvPicPr>
        <p:blipFill>
          <a:blip r:embed="rId5"/>
          <a:stretch>
            <a:fillRect/>
          </a:stretch>
        </p:blipFill>
        <p:spPr>
          <a:xfrm>
            <a:off x="6057900" y="4900603"/>
            <a:ext cx="2743200" cy="186845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97F32DA-BC74-46BD-93D3-197F73CC01E2}"/>
              </a:ext>
            </a:extLst>
          </p:cNvPr>
          <p:cNvGraphicFramePr>
            <a:graphicFrameLocks noGrp="1"/>
          </p:cNvGraphicFramePr>
          <p:nvPr>
            <p:ph idx="1"/>
          </p:nvPr>
        </p:nvGraphicFramePr>
        <p:xfrm>
          <a:off x="25400" y="1601788"/>
          <a:ext cx="8642349" cy="5256213"/>
        </p:xfrm>
        <a:graphic>
          <a:graphicData uri="http://schemas.openxmlformats.org/drawingml/2006/table">
            <a:tbl>
              <a:tblPr firstRow="1" bandRow="1">
                <a:tableStyleId>{5C22544A-7EE6-4342-B048-85BDC9FD1C3A}</a:tableStyleId>
              </a:tblPr>
              <a:tblGrid>
                <a:gridCol w="2240617">
                  <a:extLst>
                    <a:ext uri="{9D8B030D-6E8A-4147-A177-3AD203B41FA5}">
                      <a16:colId xmlns:a16="http://schemas.microsoft.com/office/drawing/2014/main" val="20000"/>
                    </a:ext>
                  </a:extLst>
                </a:gridCol>
                <a:gridCol w="3200866">
                  <a:extLst>
                    <a:ext uri="{9D8B030D-6E8A-4147-A177-3AD203B41FA5}">
                      <a16:colId xmlns:a16="http://schemas.microsoft.com/office/drawing/2014/main" val="20001"/>
                    </a:ext>
                  </a:extLst>
                </a:gridCol>
                <a:gridCol w="3200866">
                  <a:extLst>
                    <a:ext uri="{9D8B030D-6E8A-4147-A177-3AD203B41FA5}">
                      <a16:colId xmlns:a16="http://schemas.microsoft.com/office/drawing/2014/main" val="20002"/>
                    </a:ext>
                  </a:extLst>
                </a:gridCol>
              </a:tblGrid>
              <a:tr h="470205">
                <a:tc>
                  <a:txBody>
                    <a:bodyPr/>
                    <a:lstStyle/>
                    <a:p>
                      <a:r>
                        <a:rPr lang="en-GB" sz="1800"/>
                        <a:t>University</a:t>
                      </a:r>
                    </a:p>
                  </a:txBody>
                  <a:tcPr marL="91453" marR="91453" marT="45710" marB="45710"/>
                </a:tc>
                <a:tc>
                  <a:txBody>
                    <a:bodyPr/>
                    <a:lstStyle/>
                    <a:p>
                      <a:r>
                        <a:rPr lang="en-GB" sz="1800"/>
                        <a:t>Subject</a:t>
                      </a:r>
                    </a:p>
                  </a:txBody>
                  <a:tcPr marL="91453" marR="91453" marT="45710" marB="45710"/>
                </a:tc>
                <a:tc>
                  <a:txBody>
                    <a:bodyPr/>
                    <a:lstStyle/>
                    <a:p>
                      <a:r>
                        <a:rPr lang="en-GB" sz="1800"/>
                        <a:t>Offer</a:t>
                      </a:r>
                    </a:p>
                  </a:txBody>
                  <a:tcPr marL="91453" marR="91453" marT="45710" marB="45710"/>
                </a:tc>
                <a:extLst>
                  <a:ext uri="{0D108BD9-81ED-4DB2-BD59-A6C34878D82A}">
                    <a16:rowId xmlns:a16="http://schemas.microsoft.com/office/drawing/2014/main" val="10000"/>
                  </a:ext>
                </a:extLst>
              </a:tr>
              <a:tr h="811661">
                <a:tc>
                  <a:txBody>
                    <a:bodyPr/>
                    <a:lstStyle/>
                    <a:p>
                      <a:r>
                        <a:rPr lang="en-GB" sz="1800"/>
                        <a:t>Warwick</a:t>
                      </a:r>
                    </a:p>
                  </a:txBody>
                  <a:tcPr marL="91453" marR="91453" marT="45710" marB="45710"/>
                </a:tc>
                <a:tc>
                  <a:txBody>
                    <a:bodyPr/>
                    <a:lstStyle/>
                    <a:p>
                      <a:r>
                        <a:rPr lang="en-GB" sz="1800"/>
                        <a:t>Y </a:t>
                      </a:r>
                      <a:r>
                        <a:rPr lang="en-GB" sz="1800" err="1"/>
                        <a:t>Gyfraith</a:t>
                      </a:r>
                      <a:endParaRPr lang="en-GB" sz="1800"/>
                    </a:p>
                  </a:txBody>
                  <a:tcPr marL="91453" marR="91453" marT="45710" marB="45710"/>
                </a:tc>
                <a:tc>
                  <a:txBody>
                    <a:bodyPr/>
                    <a:lstStyle/>
                    <a:p>
                      <a:r>
                        <a:rPr lang="en-GB" sz="1800"/>
                        <a:t>AAA </a:t>
                      </a:r>
                    </a:p>
                    <a:p>
                      <a:r>
                        <a:rPr lang="en-GB" sz="1800"/>
                        <a:t>AAB + THS</a:t>
                      </a:r>
                    </a:p>
                  </a:txBody>
                  <a:tcPr marL="91453" marR="91453" marT="45710" marB="45710"/>
                </a:tc>
                <a:extLst>
                  <a:ext uri="{0D108BD9-81ED-4DB2-BD59-A6C34878D82A}">
                    <a16:rowId xmlns:a16="http://schemas.microsoft.com/office/drawing/2014/main" val="10001"/>
                  </a:ext>
                </a:extLst>
              </a:tr>
              <a:tr h="811661">
                <a:tc>
                  <a:txBody>
                    <a:bodyPr/>
                    <a:lstStyle/>
                    <a:p>
                      <a:r>
                        <a:rPr lang="en-GB" sz="1800"/>
                        <a:t>Bath </a:t>
                      </a:r>
                    </a:p>
                  </a:txBody>
                  <a:tcPr marL="91453" marR="91453" marT="45710" marB="45710"/>
                </a:tc>
                <a:tc>
                  <a:txBody>
                    <a:bodyPr/>
                    <a:lstStyle/>
                    <a:p>
                      <a:r>
                        <a:rPr lang="en-GB" sz="1800" err="1"/>
                        <a:t>Peirianneg</a:t>
                      </a:r>
                      <a:endParaRPr lang="en-GB" sz="1800"/>
                    </a:p>
                  </a:txBody>
                  <a:tcPr marL="91453" marR="91453" marT="45710" marB="45710"/>
                </a:tc>
                <a:tc>
                  <a:txBody>
                    <a:bodyPr/>
                    <a:lstStyle/>
                    <a:p>
                      <a:r>
                        <a:rPr lang="en-GB" sz="1800"/>
                        <a:t>A*AA</a:t>
                      </a:r>
                    </a:p>
                    <a:p>
                      <a:r>
                        <a:rPr lang="en-GB" sz="1800"/>
                        <a:t>AAA + B THS</a:t>
                      </a:r>
                    </a:p>
                  </a:txBody>
                  <a:tcPr marL="91453" marR="91453" marT="45710" marB="45710"/>
                </a:tc>
                <a:extLst>
                  <a:ext uri="{0D108BD9-81ED-4DB2-BD59-A6C34878D82A}">
                    <a16:rowId xmlns:a16="http://schemas.microsoft.com/office/drawing/2014/main" val="10002"/>
                  </a:ext>
                </a:extLst>
              </a:tr>
              <a:tr h="811661">
                <a:tc>
                  <a:txBody>
                    <a:bodyPr/>
                    <a:lstStyle/>
                    <a:p>
                      <a:r>
                        <a:rPr lang="en-GB" sz="1800" err="1"/>
                        <a:t>Caerdydd</a:t>
                      </a:r>
                      <a:endParaRPr lang="en-GB" sz="1800"/>
                    </a:p>
                    <a:p>
                      <a:endParaRPr lang="en-GB" sz="1800"/>
                    </a:p>
                  </a:txBody>
                  <a:tcPr marL="91453" marR="91453" marT="45710" marB="45710"/>
                </a:tc>
                <a:tc>
                  <a:txBody>
                    <a:bodyPr/>
                    <a:lstStyle/>
                    <a:p>
                      <a:r>
                        <a:rPr lang="en-GB" sz="1800" err="1"/>
                        <a:t>Meddygaeth</a:t>
                      </a:r>
                      <a:endParaRPr lang="en-GB" sz="1800"/>
                    </a:p>
                  </a:txBody>
                  <a:tcPr marL="91453" marR="91453" marT="45710" marB="45710"/>
                </a:tc>
                <a:tc>
                  <a:txBody>
                    <a:bodyPr/>
                    <a:lstStyle/>
                    <a:p>
                      <a:r>
                        <a:rPr lang="en-GB" sz="1800"/>
                        <a:t>AAA ( </a:t>
                      </a:r>
                      <a:r>
                        <a:rPr lang="en-GB" sz="1800" err="1"/>
                        <a:t>Cemeg</a:t>
                      </a:r>
                      <a:r>
                        <a:rPr lang="en-GB" sz="1800"/>
                        <a:t> a </a:t>
                      </a:r>
                      <a:r>
                        <a:rPr lang="en-GB" sz="1800" err="1"/>
                        <a:t>Bioleg</a:t>
                      </a:r>
                      <a:r>
                        <a:rPr lang="en-GB" sz="1800"/>
                        <a:t>)</a:t>
                      </a:r>
                    </a:p>
                  </a:txBody>
                  <a:tcPr marL="91453" marR="91453" marT="45710" marB="45710"/>
                </a:tc>
                <a:extLst>
                  <a:ext uri="{0D108BD9-81ED-4DB2-BD59-A6C34878D82A}">
                    <a16:rowId xmlns:a16="http://schemas.microsoft.com/office/drawing/2014/main" val="10003"/>
                  </a:ext>
                </a:extLst>
              </a:tr>
              <a:tr h="470205">
                <a:tc>
                  <a:txBody>
                    <a:bodyPr/>
                    <a:lstStyle/>
                    <a:p>
                      <a:r>
                        <a:rPr lang="en-GB" sz="1800"/>
                        <a:t>Exeter</a:t>
                      </a:r>
                    </a:p>
                  </a:txBody>
                  <a:tcPr marL="91453" marR="91453" marT="45710" marB="45710"/>
                </a:tc>
                <a:tc>
                  <a:txBody>
                    <a:bodyPr/>
                    <a:lstStyle/>
                    <a:p>
                      <a:r>
                        <a:rPr lang="en-GB" sz="1800" err="1"/>
                        <a:t>Gwyddoniaethau</a:t>
                      </a:r>
                      <a:r>
                        <a:rPr lang="en-GB" sz="1800"/>
                        <a:t> </a:t>
                      </a:r>
                      <a:r>
                        <a:rPr lang="en-GB" sz="1800" err="1"/>
                        <a:t>Biolegol</a:t>
                      </a:r>
                      <a:endParaRPr lang="en-GB" sz="1800"/>
                    </a:p>
                  </a:txBody>
                  <a:tcPr marL="91453" marR="91453" marT="45710" marB="45710"/>
                </a:tc>
                <a:tc>
                  <a:txBody>
                    <a:bodyPr/>
                    <a:lstStyle/>
                    <a:p>
                      <a:r>
                        <a:rPr lang="en-GB" sz="1800"/>
                        <a:t>ABB</a:t>
                      </a:r>
                    </a:p>
                  </a:txBody>
                  <a:tcPr marL="91453" marR="91453" marT="45710" marB="45710"/>
                </a:tc>
                <a:extLst>
                  <a:ext uri="{0D108BD9-81ED-4DB2-BD59-A6C34878D82A}">
                    <a16:rowId xmlns:a16="http://schemas.microsoft.com/office/drawing/2014/main" val="10004"/>
                  </a:ext>
                </a:extLst>
              </a:tr>
              <a:tr h="470205">
                <a:tc>
                  <a:txBody>
                    <a:bodyPr/>
                    <a:lstStyle/>
                    <a:p>
                      <a:r>
                        <a:rPr lang="en-GB" sz="1800"/>
                        <a:t>Brighton</a:t>
                      </a:r>
                    </a:p>
                  </a:txBody>
                  <a:tcPr marL="91453" marR="91453" marT="45710" marB="45710"/>
                </a:tc>
                <a:tc>
                  <a:txBody>
                    <a:bodyPr/>
                    <a:lstStyle/>
                    <a:p>
                      <a:r>
                        <a:rPr lang="en-GB" sz="1800" err="1"/>
                        <a:t>Pensaerniaeth</a:t>
                      </a:r>
                      <a:endParaRPr lang="en-GB" sz="1800"/>
                    </a:p>
                  </a:txBody>
                  <a:tcPr marL="91453" marR="91453" marT="45710" marB="45710"/>
                </a:tc>
                <a:tc>
                  <a:txBody>
                    <a:bodyPr/>
                    <a:lstStyle/>
                    <a:p>
                      <a:r>
                        <a:rPr lang="en-GB" sz="1800"/>
                        <a:t>ABB + ( B THS)</a:t>
                      </a:r>
                    </a:p>
                  </a:txBody>
                  <a:tcPr marL="91453" marR="91453" marT="45710" marB="45710"/>
                </a:tc>
                <a:extLst>
                  <a:ext uri="{0D108BD9-81ED-4DB2-BD59-A6C34878D82A}">
                    <a16:rowId xmlns:a16="http://schemas.microsoft.com/office/drawing/2014/main" val="10005"/>
                  </a:ext>
                </a:extLst>
              </a:tr>
              <a:tr h="470205">
                <a:tc>
                  <a:txBody>
                    <a:bodyPr/>
                    <a:lstStyle/>
                    <a:p>
                      <a:r>
                        <a:rPr lang="en-GB" sz="1800"/>
                        <a:t>Sheffield</a:t>
                      </a:r>
                    </a:p>
                  </a:txBody>
                  <a:tcPr marL="91453" marR="91453" marT="45710" marB="45710"/>
                </a:tc>
                <a:tc>
                  <a:txBody>
                    <a:bodyPr/>
                    <a:lstStyle/>
                    <a:p>
                      <a:r>
                        <a:rPr lang="en-GB" sz="1800" err="1"/>
                        <a:t>Ieithoedd</a:t>
                      </a:r>
                      <a:r>
                        <a:rPr lang="en-GB" sz="1800"/>
                        <a:t> </a:t>
                      </a:r>
                      <a:r>
                        <a:rPr lang="en-GB" sz="1800" err="1"/>
                        <a:t>Tramor</a:t>
                      </a:r>
                      <a:r>
                        <a:rPr lang="en-GB" sz="1800"/>
                        <a:t> Modern</a:t>
                      </a:r>
                    </a:p>
                  </a:txBody>
                  <a:tcPr marL="91453" marR="91453" marT="45710" marB="45710"/>
                </a:tc>
                <a:tc>
                  <a:txBody>
                    <a:bodyPr/>
                    <a:lstStyle/>
                    <a:p>
                      <a:r>
                        <a:rPr lang="en-GB" sz="1800"/>
                        <a:t>ABB</a:t>
                      </a:r>
                    </a:p>
                  </a:txBody>
                  <a:tcPr marL="91453" marR="91453" marT="45710" marB="45710"/>
                </a:tc>
                <a:extLst>
                  <a:ext uri="{0D108BD9-81ED-4DB2-BD59-A6C34878D82A}">
                    <a16:rowId xmlns:a16="http://schemas.microsoft.com/office/drawing/2014/main" val="10006"/>
                  </a:ext>
                </a:extLst>
              </a:tr>
              <a:tr h="470205">
                <a:tc>
                  <a:txBody>
                    <a:bodyPr/>
                    <a:lstStyle/>
                    <a:p>
                      <a:r>
                        <a:rPr lang="en-GB" sz="1800" err="1"/>
                        <a:t>Manceinon</a:t>
                      </a:r>
                      <a:r>
                        <a:rPr lang="en-GB" sz="1800"/>
                        <a:t> </a:t>
                      </a:r>
                    </a:p>
                  </a:txBody>
                  <a:tcPr marL="91453" marR="91453" marT="45710" marB="45710"/>
                </a:tc>
                <a:tc>
                  <a:txBody>
                    <a:bodyPr/>
                    <a:lstStyle/>
                    <a:p>
                      <a:r>
                        <a:rPr lang="en-GB" sz="1800" err="1"/>
                        <a:t>Cerdd</a:t>
                      </a:r>
                      <a:endParaRPr lang="en-GB" sz="1800"/>
                    </a:p>
                  </a:txBody>
                  <a:tcPr marL="91453" marR="91453" marT="45710" marB="45710"/>
                </a:tc>
                <a:tc>
                  <a:txBody>
                    <a:bodyPr/>
                    <a:lstStyle/>
                    <a:p>
                      <a:r>
                        <a:rPr lang="en-GB" sz="1800"/>
                        <a:t>AAB</a:t>
                      </a:r>
                    </a:p>
                  </a:txBody>
                  <a:tcPr marL="91453" marR="91453" marT="45710" marB="45710"/>
                </a:tc>
                <a:extLst>
                  <a:ext uri="{0D108BD9-81ED-4DB2-BD59-A6C34878D82A}">
                    <a16:rowId xmlns:a16="http://schemas.microsoft.com/office/drawing/2014/main" val="10007"/>
                  </a:ext>
                </a:extLst>
              </a:tr>
              <a:tr h="470205">
                <a:tc>
                  <a:txBody>
                    <a:bodyPr/>
                    <a:lstStyle/>
                    <a:p>
                      <a:r>
                        <a:rPr lang="en-GB" sz="1800" err="1"/>
                        <a:t>Bryste</a:t>
                      </a:r>
                      <a:endParaRPr lang="en-GB" sz="1800"/>
                    </a:p>
                  </a:txBody>
                  <a:tcPr marL="91453" marR="91453" marT="45710" marB="45710"/>
                </a:tc>
                <a:tc>
                  <a:txBody>
                    <a:bodyPr/>
                    <a:lstStyle/>
                    <a:p>
                      <a:r>
                        <a:rPr lang="en-GB" sz="1800" err="1"/>
                        <a:t>Mathemateg</a:t>
                      </a:r>
                      <a:endParaRPr lang="en-GB" sz="1800"/>
                    </a:p>
                  </a:txBody>
                  <a:tcPr marL="91453" marR="91453" marT="45710" marB="45710"/>
                </a:tc>
                <a:tc>
                  <a:txBody>
                    <a:bodyPr/>
                    <a:lstStyle/>
                    <a:p>
                      <a:r>
                        <a:rPr lang="en-GB" sz="1800"/>
                        <a:t>A*( Maths) + AA </a:t>
                      </a:r>
                    </a:p>
                  </a:txBody>
                  <a:tcPr marL="91453" marR="91453" marT="45710" marB="45710"/>
                </a:tc>
                <a:extLst>
                  <a:ext uri="{0D108BD9-81ED-4DB2-BD59-A6C34878D82A}">
                    <a16:rowId xmlns:a16="http://schemas.microsoft.com/office/drawing/2014/main" val="10008"/>
                  </a:ext>
                </a:extLst>
              </a:tr>
            </a:tbl>
          </a:graphicData>
        </a:graphic>
      </p:graphicFrame>
      <p:sp>
        <p:nvSpPr>
          <p:cNvPr id="3" name="Rectangle 2">
            <a:extLst>
              <a:ext uri="{FF2B5EF4-FFF2-40B4-BE49-F238E27FC236}">
                <a16:creationId xmlns:a16="http://schemas.microsoft.com/office/drawing/2014/main" id="{A1CC6979-62DB-4783-8906-0A9EA7871E6D}"/>
              </a:ext>
            </a:extLst>
          </p:cNvPr>
          <p:cNvSpPr/>
          <p:nvPr/>
        </p:nvSpPr>
        <p:spPr>
          <a:xfrm>
            <a:off x="267758" y="128588"/>
            <a:ext cx="8592609" cy="1292662"/>
          </a:xfrm>
          <a:prstGeom prst="rect">
            <a:avLst/>
          </a:prstGeom>
          <a:noFill/>
        </p:spPr>
        <p:txBody>
          <a:bodyPr wrap="none" lIns="91440" tIns="45720" rIns="91440" bIns="45720" anchor="t">
            <a:spAutoFit/>
          </a:bodyPr>
          <a:lstStyle/>
          <a:p>
            <a:pPr algn="ctr">
              <a:defRPr/>
            </a:pPr>
            <a:r>
              <a:rPr lang="en-GB" sz="3900" err="1">
                <a:ln w="0"/>
                <a:effectLst>
                  <a:outerShdw blurRad="38100" dist="19050" dir="2700000" algn="tl" rotWithShape="0">
                    <a:schemeClr val="dk1">
                      <a:alpha val="40000"/>
                    </a:schemeClr>
                  </a:outerShdw>
                </a:effectLst>
                <a:latin typeface="Calibri"/>
                <a:cs typeface="Arial"/>
              </a:rPr>
              <a:t>Cynigion</a:t>
            </a:r>
            <a:r>
              <a:rPr lang="en-GB" sz="3900">
                <a:ln w="0"/>
                <a:effectLst>
                  <a:outerShdw blurRad="38100" dist="19050" dir="2700000" algn="tl" rotWithShape="0">
                    <a:schemeClr val="dk1">
                      <a:alpha val="40000"/>
                    </a:schemeClr>
                  </a:outerShdw>
                </a:effectLst>
                <a:latin typeface="Calibri"/>
                <a:cs typeface="Arial"/>
              </a:rPr>
              <a:t> </a:t>
            </a:r>
            <a:r>
              <a:rPr lang="en-GB" sz="3900" err="1">
                <a:ln w="0"/>
                <a:effectLst>
                  <a:outerShdw blurRad="38100" dist="19050" dir="2700000" algn="tl" rotWithShape="0">
                    <a:schemeClr val="dk1">
                      <a:alpha val="40000"/>
                    </a:schemeClr>
                  </a:outerShdw>
                </a:effectLst>
                <a:latin typeface="Calibri"/>
                <a:cs typeface="Arial"/>
              </a:rPr>
              <a:t>sy’n</a:t>
            </a:r>
            <a:r>
              <a:rPr lang="en-GB" sz="3900">
                <a:ln w="0"/>
                <a:effectLst>
                  <a:outerShdw blurRad="38100" dist="19050" dir="2700000" algn="tl" rotWithShape="0">
                    <a:schemeClr val="dk1">
                      <a:alpha val="40000"/>
                    </a:schemeClr>
                  </a:outerShdw>
                </a:effectLst>
                <a:latin typeface="Calibri"/>
                <a:cs typeface="Arial"/>
              </a:rPr>
              <a:t> </a:t>
            </a:r>
            <a:r>
              <a:rPr lang="en-GB" sz="3900" err="1">
                <a:ln w="0"/>
                <a:effectLst>
                  <a:outerShdw blurRad="38100" dist="19050" dir="2700000" algn="tl" rotWithShape="0">
                    <a:schemeClr val="dk1">
                      <a:alpha val="40000"/>
                    </a:schemeClr>
                  </a:outerShdw>
                </a:effectLst>
                <a:latin typeface="Calibri"/>
                <a:cs typeface="Arial"/>
              </a:rPr>
              <a:t>cynnwys</a:t>
            </a:r>
            <a:r>
              <a:rPr lang="en-GB" sz="3900">
                <a:ln w="0"/>
                <a:effectLst>
                  <a:outerShdw blurRad="38100" dist="19050" dir="2700000" algn="tl" rotWithShape="0">
                    <a:schemeClr val="dk1">
                      <a:alpha val="40000"/>
                    </a:schemeClr>
                  </a:outerShdw>
                </a:effectLst>
                <a:latin typeface="Calibri"/>
                <a:cs typeface="Arial"/>
              </a:rPr>
              <a:t> </a:t>
            </a:r>
            <a:r>
              <a:rPr lang="en-GB" sz="3900" err="1">
                <a:ln w="0"/>
                <a:effectLst>
                  <a:outerShdw blurRad="38100" dist="19050" dir="2700000" algn="tl" rotWithShape="0">
                    <a:schemeClr val="dk1">
                      <a:alpha val="40000"/>
                    </a:schemeClr>
                  </a:outerShdw>
                </a:effectLst>
                <a:latin typeface="Calibri"/>
                <a:cs typeface="Arial"/>
              </a:rPr>
              <a:t>Bagloriaeth</a:t>
            </a:r>
            <a:r>
              <a:rPr lang="en-GB" sz="3900">
                <a:ln w="0"/>
                <a:effectLst>
                  <a:outerShdw blurRad="38100" dist="19050" dir="2700000" algn="tl" rotWithShape="0">
                    <a:schemeClr val="dk1">
                      <a:alpha val="40000"/>
                    </a:schemeClr>
                  </a:outerShdw>
                </a:effectLst>
                <a:latin typeface="Calibri"/>
                <a:cs typeface="Arial"/>
              </a:rPr>
              <a:t> Cymru</a:t>
            </a:r>
            <a:endParaRPr lang="en-GB" sz="3900">
              <a:ln w="0"/>
              <a:effectLst>
                <a:outerShdw blurRad="38100" dist="19050" dir="2700000" algn="tl" rotWithShape="0">
                  <a:schemeClr val="dk1">
                    <a:alpha val="40000"/>
                  </a:schemeClr>
                </a:outerShdw>
              </a:effectLst>
            </a:endParaRPr>
          </a:p>
          <a:p>
            <a:pPr algn="ctr">
              <a:defRPr/>
            </a:pPr>
            <a:r>
              <a:rPr lang="en-GB" sz="3900" err="1">
                <a:ln w="0"/>
                <a:effectLst>
                  <a:outerShdw blurRad="38100" dist="19050" dir="2700000" algn="tl" rotWithShape="0">
                    <a:schemeClr val="dk1">
                      <a:alpha val="40000"/>
                    </a:schemeClr>
                  </a:outerShdw>
                </a:effectLst>
                <a:latin typeface="Calibri"/>
                <a:cs typeface="Arial"/>
              </a:rPr>
              <a:t>Blwyddyn</a:t>
            </a:r>
            <a:r>
              <a:rPr lang="en-GB" sz="3900">
                <a:ln w="0"/>
                <a:effectLst>
                  <a:outerShdw blurRad="38100" dist="19050" dir="2700000" algn="tl" rotWithShape="0">
                    <a:schemeClr val="dk1">
                      <a:alpha val="40000"/>
                    </a:schemeClr>
                  </a:outerShdw>
                </a:effectLst>
                <a:latin typeface="Calibri"/>
                <a:cs typeface="Arial"/>
              </a:rPr>
              <a:t> 13 2022</a:t>
            </a:r>
            <a:endParaRPr lang="en-US" sz="3900">
              <a:ln w="0"/>
              <a:effectLst>
                <a:outerShdw blurRad="38100" dist="19050" dir="2700000" algn="tl" rotWithShape="0">
                  <a:schemeClr val="dk1">
                    <a:alpha val="40000"/>
                  </a:schemeClr>
                </a:outerShdw>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801FB596-7F38-49C7-816F-20198304396D}"/>
              </a:ext>
            </a:extLst>
          </p:cNvPr>
          <p:cNvSpPr txBox="1">
            <a:spLocks noChangeArrowheads="1"/>
          </p:cNvSpPr>
          <p:nvPr/>
        </p:nvSpPr>
        <p:spPr bwMode="auto">
          <a:xfrm>
            <a:off x="1184275" y="-109538"/>
            <a:ext cx="6624638"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y-GB" sz="4000"/>
              <a:t>PARTNERIAETH 6ed DOSBARTH</a:t>
            </a:r>
          </a:p>
        </p:txBody>
      </p:sp>
      <p:sp>
        <p:nvSpPr>
          <p:cNvPr id="49155" name="Blwch Testun 1">
            <a:extLst>
              <a:ext uri="{FF2B5EF4-FFF2-40B4-BE49-F238E27FC236}">
                <a16:creationId xmlns:a16="http://schemas.microsoft.com/office/drawing/2014/main" id="{25B29D70-14AF-4801-A67E-88342DAF93B7}"/>
              </a:ext>
            </a:extLst>
          </p:cNvPr>
          <p:cNvSpPr txBox="1">
            <a:spLocks noChangeArrowheads="1"/>
          </p:cNvSpPr>
          <p:nvPr/>
        </p:nvSpPr>
        <p:spPr bwMode="auto">
          <a:xfrm>
            <a:off x="539750" y="1028700"/>
            <a:ext cx="19446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y-GB" altLang="cy-GB" sz="1800"/>
          </a:p>
        </p:txBody>
      </p:sp>
      <p:pic>
        <p:nvPicPr>
          <p:cNvPr id="49156" name="Llun 2">
            <a:extLst>
              <a:ext uri="{FF2B5EF4-FFF2-40B4-BE49-F238E27FC236}">
                <a16:creationId xmlns:a16="http://schemas.microsoft.com/office/drawing/2014/main" id="{D812D1C2-AB92-47E5-A8AA-086B7D2C33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15" y="600382"/>
            <a:ext cx="178435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Llun 5">
            <a:extLst>
              <a:ext uri="{FF2B5EF4-FFF2-40B4-BE49-F238E27FC236}">
                <a16:creationId xmlns:a16="http://schemas.microsoft.com/office/drawing/2014/main" id="{2314EC25-2A97-45DB-B98D-B841F04DD9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6975" y="793750"/>
            <a:ext cx="1520825"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Llun 7">
            <a:extLst>
              <a:ext uri="{FF2B5EF4-FFF2-40B4-BE49-F238E27FC236}">
                <a16:creationId xmlns:a16="http://schemas.microsoft.com/office/drawing/2014/main" id="{BC2A811D-3111-45E2-A1A6-D9D892FB14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1900" y="615950"/>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etryal 8">
            <a:extLst>
              <a:ext uri="{FF2B5EF4-FFF2-40B4-BE49-F238E27FC236}">
                <a16:creationId xmlns:a16="http://schemas.microsoft.com/office/drawing/2014/main" id="{6DFEB33B-E73D-458F-A11E-2C7A16989910}"/>
              </a:ext>
            </a:extLst>
          </p:cNvPr>
          <p:cNvSpPr/>
          <p:nvPr/>
        </p:nvSpPr>
        <p:spPr>
          <a:xfrm>
            <a:off x="2974975" y="1865313"/>
            <a:ext cx="3298825" cy="460375"/>
          </a:xfrm>
          <a:prstGeom prst="rect">
            <a:avLst/>
          </a:prstGeom>
          <a:noFill/>
        </p:spPr>
        <p:txBody>
          <a:bodyPr wrap="none">
            <a:spAutoFit/>
          </a:bodyPr>
          <a:lstStyle/>
          <a:p>
            <a:pPr algn="ctr">
              <a:defRPr/>
            </a:pPr>
            <a:r>
              <a:rPr lang="cy-GB" sz="2400">
                <a:ln w="0"/>
                <a:effectLst>
                  <a:outerShdw blurRad="38100" dist="19050" dir="2700000" algn="tl" rotWithShape="0">
                    <a:schemeClr val="dk1">
                      <a:alpha val="40000"/>
                    </a:schemeClr>
                  </a:outerShdw>
                </a:effectLst>
              </a:rPr>
              <a:t>Amcanion y Bartneriaeth</a:t>
            </a:r>
          </a:p>
        </p:txBody>
      </p:sp>
      <p:sp>
        <p:nvSpPr>
          <p:cNvPr id="49160" name="Petryal 3">
            <a:extLst>
              <a:ext uri="{FF2B5EF4-FFF2-40B4-BE49-F238E27FC236}">
                <a16:creationId xmlns:a16="http://schemas.microsoft.com/office/drawing/2014/main" id="{DDCD7A17-9029-4B92-A4C3-607BCF469330}"/>
              </a:ext>
            </a:extLst>
          </p:cNvPr>
          <p:cNvSpPr>
            <a:spLocks noChangeArrowheads="1"/>
          </p:cNvSpPr>
          <p:nvPr/>
        </p:nvSpPr>
        <p:spPr bwMode="auto">
          <a:xfrm>
            <a:off x="28575" y="2368550"/>
            <a:ext cx="4572000" cy="9239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a:latin typeface="Arial" panose="020B0604020202020204" pitchFamily="34" charset="0"/>
              </a:rPr>
              <a:t>Trwy’r bartneriaeth bydd dewis cwricwlaidd y myfyrwyr yn cael ei ehangu wrth sicrhau dilyniant addysg ac hyfforddiant 14-19.</a:t>
            </a:r>
          </a:p>
        </p:txBody>
      </p:sp>
      <p:sp>
        <p:nvSpPr>
          <p:cNvPr id="49161" name="Petryal 4">
            <a:extLst>
              <a:ext uri="{FF2B5EF4-FFF2-40B4-BE49-F238E27FC236}">
                <a16:creationId xmlns:a16="http://schemas.microsoft.com/office/drawing/2014/main" id="{FA6211BE-0A51-453D-AD7B-FF434E09F0FC}"/>
              </a:ext>
            </a:extLst>
          </p:cNvPr>
          <p:cNvSpPr>
            <a:spLocks noChangeArrowheads="1"/>
          </p:cNvSpPr>
          <p:nvPr/>
        </p:nvSpPr>
        <p:spPr bwMode="auto">
          <a:xfrm>
            <a:off x="236538" y="4451350"/>
            <a:ext cx="4832350"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a:latin typeface="Arial" panose="020B0604020202020204" pitchFamily="34" charset="0"/>
                <a:cs typeface="Times New Roman" panose="02020603050405020304" pitchFamily="18" charset="0"/>
              </a:rPr>
              <a:t>Trefnir cludiant ar gyfer cyrsiau’r bartneriaeth </a:t>
            </a:r>
          </a:p>
          <a:p>
            <a:pPr>
              <a:spcBef>
                <a:spcPct val="0"/>
              </a:spcBef>
              <a:buFontTx/>
              <a:buNone/>
            </a:pPr>
            <a:r>
              <a:rPr lang="cy-GB" altLang="cy-GB" sz="1800">
                <a:latin typeface="Arial" panose="020B0604020202020204" pitchFamily="34" charset="0"/>
                <a:cs typeface="Times New Roman" panose="02020603050405020304" pitchFamily="18" charset="0"/>
              </a:rPr>
              <a:t>yn y bore, egwyl a chinio.</a:t>
            </a:r>
            <a:endParaRPr lang="cy-GB" altLang="cy-GB" sz="1800">
              <a:latin typeface="Arial" panose="020B0604020202020204" pitchFamily="34" charset="0"/>
            </a:endParaRPr>
          </a:p>
        </p:txBody>
      </p:sp>
      <p:sp>
        <p:nvSpPr>
          <p:cNvPr id="49162" name="Petryal 6">
            <a:extLst>
              <a:ext uri="{FF2B5EF4-FFF2-40B4-BE49-F238E27FC236}">
                <a16:creationId xmlns:a16="http://schemas.microsoft.com/office/drawing/2014/main" id="{E9D4483E-E6EC-4041-95DE-38B35620C486}"/>
              </a:ext>
            </a:extLst>
          </p:cNvPr>
          <p:cNvSpPr>
            <a:spLocks noChangeArrowheads="1"/>
          </p:cNvSpPr>
          <p:nvPr/>
        </p:nvSpPr>
        <p:spPr bwMode="auto">
          <a:xfrm>
            <a:off x="3987800" y="5237163"/>
            <a:ext cx="4572000" cy="6477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a:latin typeface="Arial" panose="020B0604020202020204" pitchFamily="34" charset="0"/>
              </a:rPr>
              <a:t>Darparu cyrsiau o ansawdd ar gyfer disgyblion y bartneriaeth.</a:t>
            </a:r>
            <a:endParaRPr lang="cy-GB" altLang="cy-GB" sz="1800"/>
          </a:p>
        </p:txBody>
      </p:sp>
      <p:sp>
        <p:nvSpPr>
          <p:cNvPr id="49163" name="Petryal 9">
            <a:extLst>
              <a:ext uri="{FF2B5EF4-FFF2-40B4-BE49-F238E27FC236}">
                <a16:creationId xmlns:a16="http://schemas.microsoft.com/office/drawing/2014/main" id="{88BE07CA-EA2E-4846-856F-A713B3AC2D0A}"/>
              </a:ext>
            </a:extLst>
          </p:cNvPr>
          <p:cNvSpPr>
            <a:spLocks noChangeArrowheads="1"/>
          </p:cNvSpPr>
          <p:nvPr/>
        </p:nvSpPr>
        <p:spPr bwMode="auto">
          <a:xfrm>
            <a:off x="198438" y="6000750"/>
            <a:ext cx="4572000"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1800">
                <a:latin typeface="Arial" panose="020B0604020202020204" pitchFamily="34" charset="0"/>
              </a:rPr>
              <a:t>Gwneud defnydd effeithiol ac effeithlon o adnoddau. </a:t>
            </a:r>
            <a:endParaRPr lang="cy-GB" altLang="cy-GB" sz="1800"/>
          </a:p>
        </p:txBody>
      </p:sp>
      <p:sp>
        <p:nvSpPr>
          <p:cNvPr id="49164" name="Petryal 11">
            <a:extLst>
              <a:ext uri="{FF2B5EF4-FFF2-40B4-BE49-F238E27FC236}">
                <a16:creationId xmlns:a16="http://schemas.microsoft.com/office/drawing/2014/main" id="{AB5B392F-8737-466F-B27A-B1F60E165359}"/>
              </a:ext>
            </a:extLst>
          </p:cNvPr>
          <p:cNvSpPr>
            <a:spLocks noChangeArrowheads="1"/>
          </p:cNvSpPr>
          <p:nvPr/>
        </p:nvSpPr>
        <p:spPr bwMode="auto">
          <a:xfrm>
            <a:off x="4770438" y="2849563"/>
            <a:ext cx="4162425" cy="13398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FontTx/>
              <a:buNone/>
            </a:pPr>
            <a:r>
              <a:rPr lang="cy-GB" altLang="cy-GB" sz="1800">
                <a:latin typeface="Arial" panose="020B0604020202020204" pitchFamily="34" charset="0"/>
              </a:rPr>
              <a:t>Ymestyn y ddarpariaeth a chyfleoedd cwricwlaidd i ddisgyblion heb effaith ar ansawdd y ddarpariaeth. </a:t>
            </a:r>
            <a:endParaRPr lang="cy-GB" altLang="cy-GB" sz="1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DFEB7688-B08E-4A93-A6AA-9C98D6974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700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94FB632-E7F0-4E16-947C-DBA20EF811A5}"/>
              </a:ext>
            </a:extLst>
          </p:cNvPr>
          <p:cNvSpPr txBox="1">
            <a:spLocks noChangeArrowheads="1"/>
          </p:cNvSpPr>
          <p:nvPr/>
        </p:nvSpPr>
        <p:spPr bwMode="auto">
          <a:xfrm>
            <a:off x="1184275" y="-109538"/>
            <a:ext cx="6624638"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y-GB" sz="4000"/>
              <a:t>PARTNERIAETH 6ed DOSBARTH</a:t>
            </a:r>
          </a:p>
        </p:txBody>
      </p:sp>
      <p:sp>
        <p:nvSpPr>
          <p:cNvPr id="51203" name="Blwch Testun 1">
            <a:extLst>
              <a:ext uri="{FF2B5EF4-FFF2-40B4-BE49-F238E27FC236}">
                <a16:creationId xmlns:a16="http://schemas.microsoft.com/office/drawing/2014/main" id="{4BFA603A-FC96-4422-91DB-8A9B471C5D5E}"/>
              </a:ext>
            </a:extLst>
          </p:cNvPr>
          <p:cNvSpPr txBox="1">
            <a:spLocks noChangeArrowheads="1"/>
          </p:cNvSpPr>
          <p:nvPr/>
        </p:nvSpPr>
        <p:spPr bwMode="auto">
          <a:xfrm>
            <a:off x="539750" y="1028700"/>
            <a:ext cx="19446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cy-GB" altLang="cy-GB" sz="1800"/>
          </a:p>
        </p:txBody>
      </p:sp>
      <p:pic>
        <p:nvPicPr>
          <p:cNvPr id="51204" name="Llun 2">
            <a:extLst>
              <a:ext uri="{FF2B5EF4-FFF2-40B4-BE49-F238E27FC236}">
                <a16:creationId xmlns:a16="http://schemas.microsoft.com/office/drawing/2014/main" id="{15DDA526-2D64-413B-8A42-39029AE0BC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475" y="609600"/>
            <a:ext cx="178435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Llun 5">
            <a:extLst>
              <a:ext uri="{FF2B5EF4-FFF2-40B4-BE49-F238E27FC236}">
                <a16:creationId xmlns:a16="http://schemas.microsoft.com/office/drawing/2014/main" id="{EF062447-705A-4672-B168-3AB0C1BDA7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6975" y="793750"/>
            <a:ext cx="1520825"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Llun 7">
            <a:extLst>
              <a:ext uri="{FF2B5EF4-FFF2-40B4-BE49-F238E27FC236}">
                <a16:creationId xmlns:a16="http://schemas.microsoft.com/office/drawing/2014/main" id="{7C253F76-E82D-4562-A2A5-E280C5B4C6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1900" y="615950"/>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etryal 8">
            <a:extLst>
              <a:ext uri="{FF2B5EF4-FFF2-40B4-BE49-F238E27FC236}">
                <a16:creationId xmlns:a16="http://schemas.microsoft.com/office/drawing/2014/main" id="{6B61A7F3-16AA-4772-87D2-7F22861EC1B4}"/>
              </a:ext>
            </a:extLst>
          </p:cNvPr>
          <p:cNvSpPr/>
          <p:nvPr/>
        </p:nvSpPr>
        <p:spPr>
          <a:xfrm>
            <a:off x="3100388" y="1803400"/>
            <a:ext cx="2794000" cy="460375"/>
          </a:xfrm>
          <a:prstGeom prst="rect">
            <a:avLst/>
          </a:prstGeom>
          <a:noFill/>
        </p:spPr>
        <p:txBody>
          <a:bodyPr wrap="none">
            <a:spAutoFit/>
          </a:bodyPr>
          <a:lstStyle/>
          <a:p>
            <a:pPr algn="ctr">
              <a:defRPr/>
            </a:pPr>
            <a:r>
              <a:rPr lang="cy-GB" sz="2400">
                <a:ln w="0"/>
                <a:effectLst>
                  <a:outerShdw blurRad="38100" dist="19050" dir="2700000" algn="tl" rotWithShape="0">
                    <a:schemeClr val="dk1">
                      <a:alpha val="40000"/>
                    </a:schemeClr>
                  </a:outerShdw>
                </a:effectLst>
              </a:rPr>
              <a:t>Pynciau Partneriaeth</a:t>
            </a:r>
          </a:p>
        </p:txBody>
      </p:sp>
      <p:graphicFrame>
        <p:nvGraphicFramePr>
          <p:cNvPr id="11" name="Tabl 10">
            <a:extLst>
              <a:ext uri="{FF2B5EF4-FFF2-40B4-BE49-F238E27FC236}">
                <a16:creationId xmlns:a16="http://schemas.microsoft.com/office/drawing/2014/main" id="{FF20005D-8E2F-4946-A8B0-F6F3388ED1F7}"/>
              </a:ext>
            </a:extLst>
          </p:cNvPr>
          <p:cNvGraphicFramePr>
            <a:graphicFrameLocks noGrp="1"/>
          </p:cNvGraphicFramePr>
          <p:nvPr>
            <p:extLst>
              <p:ext uri="{D42A27DB-BD31-4B8C-83A1-F6EECF244321}">
                <p14:modId xmlns:p14="http://schemas.microsoft.com/office/powerpoint/2010/main" val="1355053448"/>
              </p:ext>
            </p:extLst>
          </p:nvPr>
        </p:nvGraphicFramePr>
        <p:xfrm>
          <a:off x="250825" y="2292350"/>
          <a:ext cx="8680450" cy="4581525"/>
        </p:xfrm>
        <a:graphic>
          <a:graphicData uri="http://schemas.openxmlformats.org/drawingml/2006/table">
            <a:tbl>
              <a:tblPr firstRow="1" firstCol="1" lastRow="1" lastCol="1" bandRow="1" bandCol="1">
                <a:tableStyleId>{5C22544A-7EE6-4342-B048-85BDC9FD1C3A}</a:tableStyleId>
              </a:tblPr>
              <a:tblGrid>
                <a:gridCol w="2822046">
                  <a:extLst>
                    <a:ext uri="{9D8B030D-6E8A-4147-A177-3AD203B41FA5}">
                      <a16:colId xmlns:a16="http://schemas.microsoft.com/office/drawing/2014/main" val="20000"/>
                    </a:ext>
                  </a:extLst>
                </a:gridCol>
                <a:gridCol w="2929202">
                  <a:extLst>
                    <a:ext uri="{9D8B030D-6E8A-4147-A177-3AD203B41FA5}">
                      <a16:colId xmlns:a16="http://schemas.microsoft.com/office/drawing/2014/main" val="20001"/>
                    </a:ext>
                  </a:extLst>
                </a:gridCol>
                <a:gridCol w="2929202">
                  <a:extLst>
                    <a:ext uri="{9D8B030D-6E8A-4147-A177-3AD203B41FA5}">
                      <a16:colId xmlns:a16="http://schemas.microsoft.com/office/drawing/2014/main" val="20002"/>
                    </a:ext>
                  </a:extLst>
                </a:gridCol>
              </a:tblGrid>
              <a:tr h="315514">
                <a:tc>
                  <a:txBody>
                    <a:bodyPr/>
                    <a:lstStyle/>
                    <a:p>
                      <a:pPr algn="ctr">
                        <a:lnSpc>
                          <a:spcPct val="115000"/>
                        </a:lnSpc>
                        <a:spcAft>
                          <a:spcPts val="0"/>
                        </a:spcAft>
                      </a:pPr>
                      <a:r>
                        <a:rPr lang="cy-GB" sz="1800">
                          <a:effectLst/>
                        </a:rPr>
                        <a:t>GLANTAF</a:t>
                      </a:r>
                      <a:endParaRPr lang="cy-GB" sz="1800">
                        <a:effectLst/>
                        <a:latin typeface="Times New Roman" panose="02020603050405020304" pitchFamily="18" charset="0"/>
                        <a:ea typeface="Times New Roman" panose="02020603050405020304" pitchFamily="18" charset="0"/>
                      </a:endParaRPr>
                    </a:p>
                  </a:txBody>
                  <a:tcPr marL="68589" marR="68589" marT="0" marB="0"/>
                </a:tc>
                <a:tc>
                  <a:txBody>
                    <a:bodyPr/>
                    <a:lstStyle/>
                    <a:p>
                      <a:pPr algn="ctr">
                        <a:lnSpc>
                          <a:spcPct val="115000"/>
                        </a:lnSpc>
                        <a:spcAft>
                          <a:spcPts val="0"/>
                        </a:spcAft>
                      </a:pPr>
                      <a:r>
                        <a:rPr lang="cy-GB" sz="1800">
                          <a:effectLst/>
                        </a:rPr>
                        <a:t>PLASMAWR </a:t>
                      </a:r>
                      <a:endParaRPr lang="cy-GB" sz="1800">
                        <a:effectLst/>
                        <a:latin typeface="Times New Roman" panose="02020603050405020304" pitchFamily="18" charset="0"/>
                        <a:ea typeface="Times New Roman" panose="02020603050405020304" pitchFamily="18" charset="0"/>
                      </a:endParaRPr>
                    </a:p>
                  </a:txBody>
                  <a:tcPr marL="68589" marR="68589" marT="0" marB="0"/>
                </a:tc>
                <a:tc>
                  <a:txBody>
                    <a:bodyPr/>
                    <a:lstStyle/>
                    <a:p>
                      <a:pPr algn="ctr">
                        <a:lnSpc>
                          <a:spcPct val="115000"/>
                        </a:lnSpc>
                        <a:spcAft>
                          <a:spcPts val="0"/>
                        </a:spcAft>
                      </a:pPr>
                      <a:r>
                        <a:rPr lang="cy-GB" sz="1800">
                          <a:effectLst/>
                        </a:rPr>
                        <a:t>BRO EDERN</a:t>
                      </a:r>
                      <a:endParaRPr lang="cy-GB" sz="1800">
                        <a:effectLst/>
                        <a:latin typeface="Times New Roman" panose="02020603050405020304" pitchFamily="18" charset="0"/>
                        <a:ea typeface="Times New Roman" panose="02020603050405020304" pitchFamily="18" charset="0"/>
                      </a:endParaRPr>
                    </a:p>
                  </a:txBody>
                  <a:tcPr marL="68589" marR="68589" marT="0" marB="0"/>
                </a:tc>
                <a:extLst>
                  <a:ext uri="{0D108BD9-81ED-4DB2-BD59-A6C34878D82A}">
                    <a16:rowId xmlns:a16="http://schemas.microsoft.com/office/drawing/2014/main" val="10000"/>
                  </a:ext>
                </a:extLst>
              </a:tr>
              <a:tr h="4266011">
                <a:tc>
                  <a:txBody>
                    <a:bodyPr/>
                    <a:lstStyle/>
                    <a:p>
                      <a:pPr algn="ctr">
                        <a:lnSpc>
                          <a:spcPct val="150000"/>
                        </a:lnSpc>
                        <a:spcAft>
                          <a:spcPts val="0"/>
                        </a:spcAft>
                      </a:pPr>
                      <a:endParaRPr lang="cy-GB" sz="1800">
                        <a:effectLst/>
                      </a:endParaRPr>
                    </a:p>
                    <a:p>
                      <a:pPr lvl="0" algn="ctr">
                        <a:lnSpc>
                          <a:spcPct val="150000"/>
                        </a:lnSpc>
                        <a:spcAft>
                          <a:spcPts val="0"/>
                        </a:spcAft>
                        <a:buNone/>
                      </a:pPr>
                      <a:r>
                        <a:rPr lang="cy-GB" sz="1800">
                          <a:effectLst/>
                        </a:rPr>
                        <a:t>Twristiaeth</a:t>
                      </a:r>
                    </a:p>
                    <a:p>
                      <a:pPr algn="ctr">
                        <a:lnSpc>
                          <a:spcPct val="150000"/>
                        </a:lnSpc>
                        <a:spcAft>
                          <a:spcPts val="0"/>
                        </a:spcAft>
                      </a:pPr>
                      <a:endParaRPr lang="cy-GB" sz="1800">
                        <a:effectLst/>
                      </a:endParaRPr>
                    </a:p>
                    <a:p>
                      <a:pPr algn="ctr">
                        <a:lnSpc>
                          <a:spcPct val="150000"/>
                        </a:lnSpc>
                        <a:spcAft>
                          <a:spcPts val="0"/>
                        </a:spcAft>
                      </a:pPr>
                      <a:r>
                        <a:rPr lang="cy-GB" sz="1800">
                          <a:effectLst/>
                        </a:rPr>
                        <a:t>Gwleidyddiaeth</a:t>
                      </a:r>
                    </a:p>
                    <a:p>
                      <a:pPr algn="ctr">
                        <a:lnSpc>
                          <a:spcPct val="150000"/>
                        </a:lnSpc>
                        <a:spcAft>
                          <a:spcPts val="0"/>
                        </a:spcAft>
                      </a:pPr>
                      <a:endParaRPr lang="cy-GB" sz="1800">
                        <a:effectLst/>
                      </a:endParaRPr>
                    </a:p>
                    <a:p>
                      <a:pPr algn="ctr">
                        <a:lnSpc>
                          <a:spcPct val="115000"/>
                        </a:lnSpc>
                        <a:spcAft>
                          <a:spcPts val="0"/>
                        </a:spcAft>
                      </a:pPr>
                      <a:endParaRPr lang="cy-GB" sz="1800">
                        <a:effectLst/>
                        <a:latin typeface="Times New Roman" panose="02020603050405020304" pitchFamily="18" charset="0"/>
                      </a:endParaRPr>
                    </a:p>
                  </a:txBody>
                  <a:tcPr marL="68589" marR="68589" marT="0" marB="0"/>
                </a:tc>
                <a:tc>
                  <a:txBody>
                    <a:bodyPr/>
                    <a:lstStyle/>
                    <a:p>
                      <a:pPr>
                        <a:lnSpc>
                          <a:spcPct val="115000"/>
                        </a:lnSpc>
                        <a:spcAft>
                          <a:spcPts val="0"/>
                        </a:spcAft>
                      </a:pPr>
                      <a:endParaRPr lang="cy-GB" sz="1800">
                        <a:effectLst/>
                      </a:endParaRPr>
                    </a:p>
                    <a:p>
                      <a:pPr algn="ctr">
                        <a:lnSpc>
                          <a:spcPct val="115000"/>
                        </a:lnSpc>
                        <a:spcAft>
                          <a:spcPts val="0"/>
                        </a:spcAft>
                      </a:pPr>
                      <a:r>
                        <a:rPr lang="cy-GB" sz="1800">
                          <a:effectLst/>
                        </a:rPr>
                        <a:t>Gwasanaethau Cyhoeddus </a:t>
                      </a:r>
                    </a:p>
                    <a:p>
                      <a:pPr algn="ctr">
                        <a:lnSpc>
                          <a:spcPct val="115000"/>
                        </a:lnSpc>
                        <a:spcAft>
                          <a:spcPts val="0"/>
                        </a:spcAft>
                      </a:pPr>
                      <a:endParaRPr lang="cy-GB" sz="1800">
                        <a:effectLst/>
                      </a:endParaRPr>
                    </a:p>
                    <a:p>
                      <a:pPr algn="ctr">
                        <a:lnSpc>
                          <a:spcPct val="115000"/>
                        </a:lnSpc>
                        <a:spcAft>
                          <a:spcPts val="0"/>
                        </a:spcAft>
                      </a:pPr>
                      <a:r>
                        <a:rPr lang="cy-GB" sz="1800">
                          <a:effectLst/>
                        </a:rPr>
                        <a:t>Sbaeneg </a:t>
                      </a:r>
                    </a:p>
                    <a:p>
                      <a:pPr algn="ctr">
                        <a:lnSpc>
                          <a:spcPct val="115000"/>
                        </a:lnSpc>
                        <a:spcAft>
                          <a:spcPts val="0"/>
                        </a:spcAft>
                      </a:pPr>
                      <a:endParaRPr lang="cy-GB" sz="1800">
                        <a:effectLst/>
                      </a:endParaRPr>
                    </a:p>
                    <a:p>
                      <a:pPr algn="ctr">
                        <a:lnSpc>
                          <a:spcPct val="115000"/>
                        </a:lnSpc>
                        <a:spcAft>
                          <a:spcPts val="0"/>
                        </a:spcAft>
                      </a:pPr>
                      <a:r>
                        <a:rPr lang="cy-GB" sz="1800">
                          <a:effectLst/>
                        </a:rPr>
                        <a:t>Technoleg Cerdd</a:t>
                      </a:r>
                    </a:p>
                    <a:p>
                      <a:pPr algn="ctr">
                        <a:lnSpc>
                          <a:spcPct val="115000"/>
                        </a:lnSpc>
                        <a:spcAft>
                          <a:spcPts val="0"/>
                        </a:spcAft>
                      </a:pPr>
                      <a:endParaRPr lang="cy-GB" sz="1800">
                        <a:effectLst/>
                      </a:endParaRPr>
                    </a:p>
                    <a:p>
                      <a:pPr algn="ctr">
                        <a:lnSpc>
                          <a:spcPct val="115000"/>
                        </a:lnSpc>
                        <a:spcAft>
                          <a:spcPts val="0"/>
                        </a:spcAft>
                      </a:pPr>
                      <a:r>
                        <a:rPr lang="cy-GB" sz="1800">
                          <a:effectLst/>
                        </a:rPr>
                        <a:t>Technoleg Gwybodaeth</a:t>
                      </a:r>
                    </a:p>
                    <a:p>
                      <a:pPr algn="ctr">
                        <a:lnSpc>
                          <a:spcPct val="115000"/>
                        </a:lnSpc>
                        <a:spcAft>
                          <a:spcPts val="0"/>
                        </a:spcAft>
                      </a:pPr>
                      <a:endParaRPr lang="cy-GB" sz="1800">
                        <a:effectLst/>
                      </a:endParaRPr>
                    </a:p>
                    <a:p>
                      <a:pPr algn="ctr">
                        <a:lnSpc>
                          <a:spcPct val="115000"/>
                        </a:lnSpc>
                        <a:spcAft>
                          <a:spcPts val="0"/>
                        </a:spcAft>
                      </a:pPr>
                      <a:endParaRPr lang="cy-GB" sz="1800">
                        <a:effectLst/>
                        <a:latin typeface="Times New Roman" panose="02020603050405020304" pitchFamily="18" charset="0"/>
                        <a:ea typeface="Times New Roman" panose="02020603050405020304" pitchFamily="18" charset="0"/>
                      </a:endParaRPr>
                    </a:p>
                  </a:txBody>
                  <a:tcPr marL="68589" marR="68589" marT="0" marB="0"/>
                </a:tc>
                <a:tc>
                  <a:txBody>
                    <a:bodyPr/>
                    <a:lstStyle/>
                    <a:p>
                      <a:pPr algn="ctr">
                        <a:lnSpc>
                          <a:spcPct val="115000"/>
                        </a:lnSpc>
                        <a:spcAft>
                          <a:spcPts val="0"/>
                        </a:spcAft>
                      </a:pPr>
                      <a:endParaRPr lang="cy-GB" sz="1800">
                        <a:effectLst/>
                      </a:endParaRPr>
                    </a:p>
                    <a:p>
                      <a:pPr algn="ctr">
                        <a:lnSpc>
                          <a:spcPct val="150000"/>
                        </a:lnSpc>
                        <a:spcAft>
                          <a:spcPts val="0"/>
                        </a:spcAft>
                      </a:pPr>
                      <a:r>
                        <a:rPr lang="cy-GB" sz="1800">
                          <a:effectLst/>
                        </a:rPr>
                        <a:t>Ffotograffiaeth</a:t>
                      </a:r>
                    </a:p>
                    <a:p>
                      <a:pPr algn="ctr">
                        <a:lnSpc>
                          <a:spcPct val="150000"/>
                        </a:lnSpc>
                        <a:spcAft>
                          <a:spcPts val="0"/>
                        </a:spcAft>
                      </a:pPr>
                      <a:r>
                        <a:rPr lang="cy-GB" sz="1800">
                          <a:effectLst/>
                        </a:rPr>
                        <a:t>Troseddeg</a:t>
                      </a:r>
                    </a:p>
                    <a:p>
                      <a:pPr algn="ctr">
                        <a:lnSpc>
                          <a:spcPct val="150000"/>
                        </a:lnSpc>
                        <a:spcAft>
                          <a:spcPts val="0"/>
                        </a:spcAft>
                      </a:pPr>
                      <a:r>
                        <a:rPr lang="cy-GB" sz="1800">
                          <a:effectLst/>
                        </a:rPr>
                        <a:t>Gwyddorau Meddygol</a:t>
                      </a:r>
                    </a:p>
                    <a:p>
                      <a:pPr algn="ctr">
                        <a:lnSpc>
                          <a:spcPct val="150000"/>
                        </a:lnSpc>
                        <a:spcAft>
                          <a:spcPts val="0"/>
                        </a:spcAft>
                      </a:pPr>
                      <a:r>
                        <a:rPr lang="cy-GB" sz="1800">
                          <a:effectLst/>
                        </a:rPr>
                        <a:t>Cyfrifiadureg</a:t>
                      </a:r>
                    </a:p>
                    <a:p>
                      <a:pPr algn="ctr">
                        <a:lnSpc>
                          <a:spcPct val="115000"/>
                        </a:lnSpc>
                        <a:spcAft>
                          <a:spcPts val="0"/>
                        </a:spcAft>
                      </a:pPr>
                      <a:r>
                        <a:rPr lang="cy-GB" sz="1800">
                          <a:effectLst/>
                        </a:rPr>
                        <a:t> Chwaraeon</a:t>
                      </a:r>
                    </a:p>
                    <a:p>
                      <a:pPr marL="0" marR="0" lvl="0" indent="0" algn="ctr" defTabSz="914400" rtl="0" eaLnBrk="1" fontAlgn="auto" latinLnBrk="0" hangingPunct="1">
                        <a:lnSpc>
                          <a:spcPct val="115000"/>
                        </a:lnSpc>
                        <a:spcBef>
                          <a:spcPts val="0"/>
                        </a:spcBef>
                        <a:spcAft>
                          <a:spcPts val="0"/>
                        </a:spcAft>
                        <a:buClrTx/>
                        <a:buSzTx/>
                        <a:buFontTx/>
                        <a:buNone/>
                        <a:tabLst/>
                        <a:defRPr/>
                      </a:pPr>
                      <a:r>
                        <a:rPr lang="cy-GB" sz="1800">
                          <a:effectLst/>
                        </a:rPr>
                        <a:t>Almaeneg</a:t>
                      </a:r>
                    </a:p>
                    <a:p>
                      <a:pPr marL="0" marR="0" lvl="0" indent="0" algn="ctr" defTabSz="914400" rtl="0" eaLnBrk="1" fontAlgn="auto" latinLnBrk="0" hangingPunct="1">
                        <a:lnSpc>
                          <a:spcPct val="115000"/>
                        </a:lnSpc>
                        <a:spcBef>
                          <a:spcPts val="0"/>
                        </a:spcBef>
                        <a:spcAft>
                          <a:spcPts val="0"/>
                        </a:spcAft>
                        <a:buClrTx/>
                        <a:buSzTx/>
                        <a:buFontTx/>
                        <a:buNone/>
                        <a:tabLst/>
                        <a:defRPr/>
                      </a:pPr>
                      <a:r>
                        <a:rPr lang="cy-GB" sz="1800">
                          <a:effectLst/>
                        </a:rPr>
                        <a:t>Bwyd a Maeth</a:t>
                      </a:r>
                    </a:p>
                    <a:p>
                      <a:pPr marL="0" marR="0" lvl="0" indent="0" algn="ctr" defTabSz="914400" rtl="0" eaLnBrk="1" fontAlgn="auto" latinLnBrk="0" hangingPunct="1">
                        <a:lnSpc>
                          <a:spcPct val="115000"/>
                        </a:lnSpc>
                        <a:spcBef>
                          <a:spcPts val="0"/>
                        </a:spcBef>
                        <a:spcAft>
                          <a:spcPts val="0"/>
                        </a:spcAft>
                        <a:buClrTx/>
                        <a:buSzTx/>
                        <a:buFontTx/>
                        <a:buNone/>
                        <a:tabLst/>
                        <a:defRPr/>
                      </a:pPr>
                      <a:endParaRPr lang="cy-GB" sz="1800">
                        <a:effectLst/>
                      </a:endParaRPr>
                    </a:p>
                    <a:p>
                      <a:pPr marL="0" marR="0" lvl="0" indent="0" algn="ctr" defTabSz="914400" rtl="0" eaLnBrk="1" fontAlgn="auto" latinLnBrk="0" hangingPunct="1">
                        <a:lnSpc>
                          <a:spcPct val="115000"/>
                        </a:lnSpc>
                        <a:spcBef>
                          <a:spcPts val="0"/>
                        </a:spcBef>
                        <a:spcAft>
                          <a:spcPts val="0"/>
                        </a:spcAft>
                        <a:buClrTx/>
                        <a:buSzTx/>
                        <a:buFontTx/>
                        <a:buNone/>
                        <a:tabLst/>
                        <a:defRPr/>
                      </a:pPr>
                      <a:r>
                        <a:rPr lang="cy-GB" sz="1800">
                          <a:effectLst/>
                        </a:rPr>
                        <a:t>CACHE</a:t>
                      </a:r>
                      <a:r>
                        <a:rPr lang="cy-GB" sz="1800" baseline="0">
                          <a:effectLst/>
                        </a:rPr>
                        <a:t> – Cwrs Gofal Plant</a:t>
                      </a:r>
                      <a:endParaRPr lang="cy-GB" sz="1800">
                        <a:effectLst/>
                      </a:endParaRPr>
                    </a:p>
                    <a:p>
                      <a:pPr algn="ctr">
                        <a:lnSpc>
                          <a:spcPct val="115000"/>
                        </a:lnSpc>
                        <a:spcAft>
                          <a:spcPts val="0"/>
                        </a:spcAft>
                      </a:pPr>
                      <a:endParaRPr lang="cy-GB" sz="1800">
                        <a:effectLst/>
                      </a:endParaRPr>
                    </a:p>
                    <a:p>
                      <a:pPr algn="ctr">
                        <a:lnSpc>
                          <a:spcPct val="150000"/>
                        </a:lnSpc>
                        <a:spcAft>
                          <a:spcPts val="0"/>
                        </a:spcAft>
                      </a:pPr>
                      <a:endParaRPr lang="cy-GB" sz="1800">
                        <a:effectLst/>
                        <a:latin typeface="Times New Roman" panose="02020603050405020304" pitchFamily="18" charset="0"/>
                        <a:ea typeface="Times New Roman" panose="02020603050405020304" pitchFamily="18" charset="0"/>
                      </a:endParaRPr>
                    </a:p>
                  </a:txBody>
                  <a:tcPr marL="68589" marR="68589" marT="0" marB="0"/>
                </a:tc>
                <a:extLst>
                  <a:ext uri="{0D108BD9-81ED-4DB2-BD59-A6C34878D82A}">
                    <a16:rowId xmlns:a16="http://schemas.microsoft.com/office/drawing/2014/main" val="10001"/>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BCC4FA-F190-4EB4-A54E-6B864318F8F4}"/>
              </a:ext>
            </a:extLst>
          </p:cNvPr>
          <p:cNvSpPr/>
          <p:nvPr/>
        </p:nvSpPr>
        <p:spPr>
          <a:xfrm>
            <a:off x="8748713" y="188913"/>
            <a:ext cx="238125" cy="64087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9273FF3C-4339-492D-A3BF-B62DACA842CD}"/>
              </a:ext>
            </a:extLst>
          </p:cNvPr>
          <p:cNvSpPr/>
          <p:nvPr/>
        </p:nvSpPr>
        <p:spPr>
          <a:xfrm>
            <a:off x="8388350" y="188913"/>
            <a:ext cx="215900" cy="6408737"/>
          </a:xfrm>
          <a:prstGeom prst="rect">
            <a:avLst/>
          </a:prstGeom>
          <a:solidFill>
            <a:srgbClr val="FF920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53252" name="Rectangle 4">
            <a:extLst>
              <a:ext uri="{FF2B5EF4-FFF2-40B4-BE49-F238E27FC236}">
                <a16:creationId xmlns:a16="http://schemas.microsoft.com/office/drawing/2014/main" id="{FB6E2087-CF83-412A-831D-6EE4B809A629}"/>
              </a:ext>
            </a:extLst>
          </p:cNvPr>
          <p:cNvSpPr txBox="1">
            <a:spLocks noChangeArrowheads="1"/>
          </p:cNvSpPr>
          <p:nvPr/>
        </p:nvSpPr>
        <p:spPr bwMode="auto">
          <a:xfrm>
            <a:off x="779463" y="-1587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y-GB" sz="4000"/>
              <a:t>Cyflwyniadau Pellach</a:t>
            </a:r>
          </a:p>
        </p:txBody>
      </p:sp>
      <p:sp>
        <p:nvSpPr>
          <p:cNvPr id="33797" name="Rectangle 7">
            <a:extLst>
              <a:ext uri="{FF2B5EF4-FFF2-40B4-BE49-F238E27FC236}">
                <a16:creationId xmlns:a16="http://schemas.microsoft.com/office/drawing/2014/main" id="{FA5B0283-5227-4893-A114-64EF6F7617A5}"/>
              </a:ext>
            </a:extLst>
          </p:cNvPr>
          <p:cNvSpPr txBox="1">
            <a:spLocks noChangeArrowheads="1"/>
          </p:cNvSpPr>
          <p:nvPr/>
        </p:nvSpPr>
        <p:spPr bwMode="auto">
          <a:xfrm>
            <a:off x="179388" y="1057275"/>
            <a:ext cx="8208962" cy="4114800"/>
          </a:xfrm>
          <a:prstGeom prst="rect">
            <a:avLst/>
          </a:prstGeom>
          <a:noFill/>
          <a:ln>
            <a:noFill/>
          </a:ln>
        </p:spPr>
        <p:txBody>
          <a:bodyPr lIns="91440" tIns="45720" rIns="91440" bIns="45720" anchor="t"/>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charset="0"/>
              <a:buChar char="•"/>
              <a:defRPr/>
            </a:pPr>
            <a:r>
              <a:rPr lang="cy-GB" altLang="cy-GB" sz="2800">
                <a:latin typeface="Calibri"/>
                <a:cs typeface="Arial"/>
              </a:rPr>
              <a:t>Cyflwyniadau Pynciol – </a:t>
            </a:r>
            <a:r>
              <a:rPr lang="cy-GB" altLang="cy-GB" sz="2800" b="1">
                <a:solidFill>
                  <a:srgbClr val="FF0000"/>
                </a:solidFill>
                <a:latin typeface="Calibri"/>
                <a:cs typeface="Arial"/>
              </a:rPr>
              <a:t>Safle</a:t>
            </a:r>
            <a:r>
              <a:rPr lang="cy-GB" altLang="cy-GB" sz="2800">
                <a:latin typeface="Calibri"/>
                <a:cs typeface="Arial"/>
              </a:rPr>
              <a:t> </a:t>
            </a:r>
            <a:r>
              <a:rPr lang="cy-GB" altLang="cy-GB" sz="2800" b="1" err="1">
                <a:solidFill>
                  <a:srgbClr val="FF0000"/>
                </a:solidFill>
                <a:latin typeface="Calibri"/>
                <a:cs typeface="Arial"/>
              </a:rPr>
              <a:t>Moodle</a:t>
            </a:r>
            <a:r>
              <a:rPr lang="cy-GB" altLang="cy-GB" sz="2800" b="1">
                <a:solidFill>
                  <a:srgbClr val="FF0000"/>
                </a:solidFill>
                <a:latin typeface="Calibri"/>
                <a:cs typeface="Arial"/>
              </a:rPr>
              <a:t> 6ed</a:t>
            </a:r>
          </a:p>
          <a:p>
            <a:pPr eaLnBrk="1" hangingPunct="1">
              <a:buFont typeface="Arial" charset="0"/>
              <a:buChar char="•"/>
              <a:defRPr/>
            </a:pPr>
            <a:endParaRPr lang="cy-GB" altLang="cy-GB" sz="2800"/>
          </a:p>
          <a:p>
            <a:pPr marL="0" indent="0" eaLnBrk="1" hangingPunct="1">
              <a:buFont typeface="Arial" panose="020B0604020202020204" pitchFamily="34" charset="0"/>
              <a:buNone/>
              <a:defRPr/>
            </a:pPr>
            <a:endParaRPr lang="cy-GB" altLang="cy-GB" sz="2800"/>
          </a:p>
          <a:p>
            <a:pPr marL="0" indent="0" eaLnBrk="1" hangingPunct="1">
              <a:buFont typeface="Arial" panose="020B0604020202020204" pitchFamily="34" charset="0"/>
              <a:buNone/>
              <a:defRPr/>
            </a:pPr>
            <a:endParaRPr lang="cy-GB" altLang="cy-GB" sz="2800"/>
          </a:p>
          <a:p>
            <a:pPr marL="0" indent="0" eaLnBrk="1" hangingPunct="1">
              <a:buFont typeface="Arial" panose="020B0604020202020204" pitchFamily="34" charset="0"/>
              <a:buNone/>
              <a:defRPr/>
            </a:pPr>
            <a:endParaRPr lang="cy-GB" altLang="cy-GB" sz="2800"/>
          </a:p>
          <a:p>
            <a:pPr marL="0" indent="0" eaLnBrk="1" hangingPunct="1">
              <a:buFont typeface="Arial" panose="020B0604020202020204" pitchFamily="34" charset="0"/>
              <a:buNone/>
              <a:defRPr/>
            </a:pPr>
            <a:endParaRPr lang="cy-GB" altLang="cy-GB" sz="2800"/>
          </a:p>
          <a:p>
            <a:pPr marL="0" indent="0" eaLnBrk="1" hangingPunct="1">
              <a:buFont typeface="Arial" panose="020B0604020202020204" pitchFamily="34" charset="0"/>
              <a:buNone/>
              <a:defRPr/>
            </a:pPr>
            <a:endParaRPr lang="cy-GB" altLang="cy-GB" sz="2800"/>
          </a:p>
          <a:p>
            <a:pPr marL="0" indent="0" eaLnBrk="1" hangingPunct="1">
              <a:buFont typeface="Arial" panose="020B0604020202020204" pitchFamily="34" charset="0"/>
              <a:buNone/>
              <a:defRPr/>
            </a:pPr>
            <a:endParaRPr lang="cy-GB" altLang="cy-GB" sz="2800"/>
          </a:p>
          <a:p>
            <a:pPr marL="0" indent="0" eaLnBrk="1" hangingPunct="1">
              <a:buFont typeface="Arial" panose="020B0604020202020204" pitchFamily="34" charset="0"/>
              <a:buNone/>
              <a:defRPr/>
            </a:pPr>
            <a:r>
              <a:rPr lang="en-GB" altLang="cy-GB" sz="2800">
                <a:latin typeface="Calibri"/>
                <a:cs typeface="Arial"/>
              </a:rPr>
              <a:t>Mr Aled James, Miss Catrin Edwards a Mr Gareth Thomas </a:t>
            </a:r>
            <a:r>
              <a:rPr lang="en-GB" altLang="cy-GB" sz="2800" err="1">
                <a:latin typeface="Calibri"/>
                <a:cs typeface="Arial"/>
              </a:rPr>
              <a:t>ar</a:t>
            </a:r>
            <a:r>
              <a:rPr lang="en-GB" altLang="cy-GB" sz="2800">
                <a:latin typeface="Calibri"/>
                <a:cs typeface="Arial"/>
              </a:rPr>
              <a:t> </a:t>
            </a:r>
            <a:r>
              <a:rPr lang="en-GB" altLang="cy-GB" sz="2800" err="1">
                <a:latin typeface="Calibri"/>
                <a:cs typeface="Arial"/>
              </a:rPr>
              <a:t>gael</a:t>
            </a:r>
            <a:r>
              <a:rPr lang="en-GB" altLang="cy-GB" sz="2800">
                <a:latin typeface="Calibri"/>
                <a:cs typeface="Arial"/>
              </a:rPr>
              <a:t> </a:t>
            </a:r>
            <a:r>
              <a:rPr lang="en-GB" altLang="cy-GB" sz="2800" err="1">
                <a:latin typeface="Calibri"/>
                <a:cs typeface="Arial"/>
              </a:rPr>
              <a:t>i</a:t>
            </a:r>
            <a:r>
              <a:rPr lang="en-GB" altLang="cy-GB" sz="2800">
                <a:latin typeface="Calibri"/>
                <a:cs typeface="Arial"/>
              </a:rPr>
              <a:t> </a:t>
            </a:r>
            <a:r>
              <a:rPr lang="en-GB" altLang="cy-GB" sz="2800" err="1">
                <a:latin typeface="Calibri"/>
                <a:cs typeface="Arial"/>
              </a:rPr>
              <a:t>drafod</a:t>
            </a:r>
            <a:r>
              <a:rPr lang="en-GB" altLang="cy-GB" sz="2800">
                <a:latin typeface="Calibri"/>
                <a:cs typeface="Arial"/>
              </a:rPr>
              <a:t> </a:t>
            </a:r>
            <a:r>
              <a:rPr lang="en-GB" altLang="cy-GB" sz="2800" err="1">
                <a:latin typeface="Calibri"/>
                <a:cs typeface="Arial"/>
              </a:rPr>
              <a:t>unrhyw</a:t>
            </a:r>
            <a:r>
              <a:rPr lang="en-GB" altLang="cy-GB" sz="2800">
                <a:latin typeface="Calibri"/>
                <a:cs typeface="Arial"/>
              </a:rPr>
              <a:t> </a:t>
            </a:r>
            <a:r>
              <a:rPr lang="en-GB" altLang="cy-GB" sz="2800" err="1">
                <a:latin typeface="Calibri"/>
                <a:cs typeface="Arial"/>
              </a:rPr>
              <a:t>faterion</a:t>
            </a:r>
            <a:r>
              <a:rPr lang="en-GB" altLang="cy-GB" sz="2800">
                <a:latin typeface="Calibri"/>
                <a:cs typeface="Arial"/>
              </a:rPr>
              <a:t>.</a:t>
            </a:r>
          </a:p>
          <a:p>
            <a:pPr marL="0" indent="0" eaLnBrk="1" hangingPunct="1">
              <a:buFont typeface="Arial" panose="020B0604020202020204" pitchFamily="34" charset="0"/>
              <a:buNone/>
              <a:defRPr/>
            </a:pPr>
            <a:endParaRPr lang="en-GB" altLang="cy-GB" sz="2800"/>
          </a:p>
          <a:p>
            <a:pPr eaLnBrk="1" hangingPunct="1">
              <a:buFont typeface="Arial" panose="020B0604020202020204" pitchFamily="34" charset="0"/>
              <a:buNone/>
              <a:defRPr/>
            </a:pPr>
            <a:endParaRPr lang="en-GB" altLang="cy-GB" sz="2800"/>
          </a:p>
        </p:txBody>
      </p:sp>
      <p:pic>
        <p:nvPicPr>
          <p:cNvPr id="53254" name="Picture 3" descr="Home Directories:JanineKane:Desktop:Picture 3.png">
            <a:extLst>
              <a:ext uri="{FF2B5EF4-FFF2-40B4-BE49-F238E27FC236}">
                <a16:creationId xmlns:a16="http://schemas.microsoft.com/office/drawing/2014/main" id="{B980F639-5480-44A8-A852-DC2997056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38100"/>
            <a:ext cx="10795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0" descr="https://attachments.office.net/owa/AJ%40ysgolplasmawr.cymru/service.svc/s/GetAttachmentThumbnail?id=AAMkAGQ0YzYxMWY2LWNiYzgtNDkyMC04YTY0LTFjZDM4YThlNDk0NQBGAAAAAABAMg%2FKoK1pRb9shUCjoDmkBwCWl%2FQfniFMSLVsDtyd5fVWAAAAAAENAACWl%2FQfniFMSLVsDtyd5fVWAAYjMJ%2B8AAABEgAQALLMPLEBL9VPnBJ%2FDZlHQ68%3D&amp;thumbnailType=2&amp;token=eyJhbGciOiJSUzI1NiIsImtpZCI6IjU2MzU4ODUyMzRCOTI1MkRERTAwNTc2NkQ5RDlGMjc2NTY1RjYzRTIiLCJ0eXAiOiJKV1QiLCJ4NXQiOiJWaldJVWpTNUpTM2VBRmRtMmRueWRsWmZZLUkifQ.eyJvcmlnaW4iOiJodHRwczovL291dGxvb2sub2ZmaWNlLmNvbSIsInVjIjoiZTY0YmRlYzgwYzM4NDg2ZTk2YjM4ZDRkYjFiNDU1MDkiLCJzaWduaW5fc3RhdGUiOiJbXCJrbXNpXCJdIiwidmVyIjoiRXhjaGFuZ2UuQ2FsbGJhY2suVjEiLCJhcHBjdHhzZW5kZXIiOiJPd2FEb3dubG9hZEBkMzk4NjI5MS03MzA5LTQ5NWUtYTQ4NC01ZmY2ZWYzNGM2NTkiLCJpc3NyaW5nIjoiV1ciLCJhcHBjdHgiOiJ7XCJtc2V4Y2hwcm90XCI6XCJvd2FcIixcInByaW1hcnlzaWRcIjpcIlMtMS01LTIxLTMxNDA4MjU2MzUtMjQyMTA4NTkyNC0xNTU2Mjc1NTQwLTg2ODAyM1wiLFwicHVpZFwiOlwiMTE1Mzc2NTkzMTg0NzA5NzU3OVwiLFwib2lkXCI6XCJjMDk5ZjYxYy0xOWJkLTQ4OTAtOTAzZC00ZDZmY2E4NjIwNDVcIixcInNjb3BlXCI6XCJPd2FEb3dubG9hZFwifSIsIm5iZiI6MTYwNjE0OTYyNiwiZXhwIjoxNjA2MTUwMjI2LCJpc3MiOiIwMDAwMDAwMi0wMDAwLTBmZjEtY2UwMC0wMDAwMDAwMDAwMDBAZDM5ODYyOTEtNzMwOS00OTVlLWE0ODQtNWZmNmVmMzRjNjU5IiwiYXVkIjoiMDAwMDAwMDItMDAwMC0wZmYxLWNlMDAtMDAwMDAwMDAwMDAwL2F0dGFjaG1lbnRzLm9mZmljZS5uZXRAZDM5ODYyOTEtNzMwOS00OTVlLWE0ODQtNWZmNmVmMzRjNjU5IiwiaGFwcCI6Im93YSJ9.UhBUv_Sh1nBg6AHn8ItihBCDzLEzd91tzsvClLzedA2HvGh71rkh-6NQdayOdbiW7p2AljoiY8Jy27q0m3SU65uRaFAqem8GcB5WCUgRAy1TQKBzEGLoVQAE6SpusuRvBvNA7smAaVmSdgSJWuNRPTEbzVeDGNovHu6Fp8ywxrYgVdjl-P7xpveC5209FR1pxqA5AqAvZtTFAIJr8T-GQqi07sLJD6MA7J3HjDa6JtdQOPARluVS7nQEPn-2QqHP_HpNI3iaIOhCK2FrfLyUpHzkKgvlBd_m8ZQyUkCBjkYvWMER5OZhYN0arPMjPz8m333cl8hxS8YgaNLmcjYDVA&amp;X-OWA-CANARY=lM4eFjYHg0yrZcqkc5F7daCzjNrOj9gYmKSbHyE7Ie1cCJYeM1VczoKwnEErzjncn86HAwvPJM8.&amp;owa=outlook.office.com&amp;scriptVer=20201116002.03&amp;animation=true">
            <a:extLst>
              <a:ext uri="{FF2B5EF4-FFF2-40B4-BE49-F238E27FC236}">
                <a16:creationId xmlns:a16="http://schemas.microsoft.com/office/drawing/2014/main" id="{B1CF7479-1974-4D32-BB5C-A25F6F24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80" t="17931" r="5861" b="11369"/>
          <a:stretch>
            <a:fillRect/>
          </a:stretch>
        </p:blipFill>
        <p:spPr bwMode="auto">
          <a:xfrm>
            <a:off x="323850" y="1557338"/>
            <a:ext cx="3049588"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2" descr="https://attachments.office.net/owa/AJ%40ysgolplasmawr.cymru/service.svc/s/GetAttachmentThumbnail?id=AAMkAGQ0YzYxMWY2LWNiYzgtNDkyMC04YTY0LTFjZDM4YThlNDk0NQBGAAAAAABAMg%2FKoK1pRb9shUCjoDmkBwCWl%2FQfniFMSLVsDtyd5fVWAAAAAAENAACWl%2FQfniFMSLVsDtyd5fVWAAYjMJ%2B8AAABEgAQAFGkspqULrxDjA1tJD8tXew%3D&amp;thumbnailType=2&amp;token=eyJhbGciOiJSUzI1NiIsImtpZCI6IjU2MzU4ODUyMzRCOTI1MkRERTAwNTc2NkQ5RDlGMjc2NTY1RjYzRTIiLCJ0eXAiOiJKV1QiLCJ4NXQiOiJWaldJVWpTNUpTM2VBRmRtMmRueWRsWmZZLUkifQ.eyJvcmlnaW4iOiJodHRwczovL291dGxvb2sub2ZmaWNlLmNvbSIsInVjIjoiZTY0YmRlYzgwYzM4NDg2ZTk2YjM4ZDRkYjFiNDU1MDkiLCJzaWduaW5fc3RhdGUiOiJbXCJrbXNpXCJdIiwidmVyIjoiRXhjaGFuZ2UuQ2FsbGJhY2suVjEiLCJhcHBjdHhzZW5kZXIiOiJPd2FEb3dubG9hZEBkMzk4NjI5MS03MzA5LTQ5NWUtYTQ4NC01ZmY2ZWYzNGM2NTkiLCJpc3NyaW5nIjoiV1ciLCJhcHBjdHgiOiJ7XCJtc2V4Y2hwcm90XCI6XCJvd2FcIixcInByaW1hcnlzaWRcIjpcIlMtMS01LTIxLTMxNDA4MjU2MzUtMjQyMTA4NTkyNC0xNTU2Mjc1NTQwLTg2ODAyM1wiLFwicHVpZFwiOlwiMTE1Mzc2NTkzMTg0NzA5NzU3OVwiLFwib2lkXCI6XCJjMDk5ZjYxYy0xOWJkLTQ4OTAtOTAzZC00ZDZmY2E4NjIwNDVcIixcInNjb3BlXCI6XCJPd2FEb3dubG9hZFwifSIsIm5iZiI6MTYwNjE0OTYyNiwiZXhwIjoxNjA2MTUwMjI2LCJpc3MiOiIwMDAwMDAwMi0wMDAwLTBmZjEtY2UwMC0wMDAwMDAwMDAwMDBAZDM5ODYyOTEtNzMwOS00OTVlLWE0ODQtNWZmNmVmMzRjNjU5IiwiYXVkIjoiMDAwMDAwMDItMDAwMC0wZmYxLWNlMDAtMDAwMDAwMDAwMDAwL2F0dGFjaG1lbnRzLm9mZmljZS5uZXRAZDM5ODYyOTEtNzMwOS00OTVlLWE0ODQtNWZmNmVmMzRjNjU5IiwiaGFwcCI6Im93YSJ9.UhBUv_Sh1nBg6AHn8ItihBCDzLEzd91tzsvClLzedA2HvGh71rkh-6NQdayOdbiW7p2AljoiY8Jy27q0m3SU65uRaFAqem8GcB5WCUgRAy1TQKBzEGLoVQAE6SpusuRvBvNA7smAaVmSdgSJWuNRPTEbzVeDGNovHu6Fp8ywxrYgVdjl-P7xpveC5209FR1pxqA5AqAvZtTFAIJr8T-GQqi07sLJD6MA7J3HjDa6JtdQOPARluVS7nQEPn-2QqHP_HpNI3iaIOhCK2FrfLyUpHzkKgvlBd_m8ZQyUkCBjkYvWMER5OZhYN0arPMjPz8m333cl8hxS8YgaNLmcjYDVA&amp;X-OWA-CANARY=lM4eFjYHg0yrZcqkc5F7daCzjNrOj9gYmKSbHyE7Ie1cCJYeM1VczoKwnEErzjncn86HAwvPJM8.&amp;owa=outlook.office.com&amp;scriptVer=20201116002.03&amp;animation=true">
            <a:extLst>
              <a:ext uri="{FF2B5EF4-FFF2-40B4-BE49-F238E27FC236}">
                <a16:creationId xmlns:a16="http://schemas.microsoft.com/office/drawing/2014/main" id="{C06CB4CD-0108-45E3-B4A7-C0F822295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37" t="14734"/>
          <a:stretch>
            <a:fillRect/>
          </a:stretch>
        </p:blipFill>
        <p:spPr bwMode="auto">
          <a:xfrm>
            <a:off x="3681413" y="1720850"/>
            <a:ext cx="2855912"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Llun 2">
            <a:extLst>
              <a:ext uri="{FF2B5EF4-FFF2-40B4-BE49-F238E27FC236}">
                <a16:creationId xmlns:a16="http://schemas.microsoft.com/office/drawing/2014/main" id="{D34AFC15-387C-4F48-8302-D23CB55F59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787" t="36000" r="37399" b="40199"/>
          <a:stretch>
            <a:fillRect/>
          </a:stretch>
        </p:blipFill>
        <p:spPr bwMode="auto">
          <a:xfrm>
            <a:off x="6697663" y="1949450"/>
            <a:ext cx="1687512"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B9FF99BD-075F-4761-A995-6FC574BD25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A7B21A54-9BA3-4EA9-B460-5A829ADD90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1">
            <a:extLst>
              <a:ext uri="{FF2B5EF4-FFF2-40B4-BE49-F238E27FC236}">
                <a16:creationId xmlns:a16="http://schemas.microsoft.com/office/drawing/2014/main" id="{6FA8F714-B9D8-488A-8CCA-E9948FF913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Table&#10;&#10;Description automatically generated">
            <a:extLst>
              <a:ext uri="{FF2B5EF4-FFF2-40B4-BE49-F238E27FC236}">
                <a16:creationId xmlns:a16="http://schemas.microsoft.com/office/drawing/2014/main" id="{07F6F79B-500F-7F78-1234-8DF4EF3351E0}"/>
              </a:ext>
            </a:extLst>
          </p:cNvPr>
          <p:cNvPicPr>
            <a:picLocks noChangeAspect="1"/>
          </p:cNvPicPr>
          <p:nvPr/>
        </p:nvPicPr>
        <p:blipFill rotWithShape="1">
          <a:blip r:embed="rId2"/>
          <a:srcRect l="22937" t="22287" r="20957" b="22287"/>
          <a:stretch/>
        </p:blipFill>
        <p:spPr>
          <a:xfrm>
            <a:off x="840357" y="1352318"/>
            <a:ext cx="7463281" cy="4147217"/>
          </a:xfrm>
          <a:prstGeom prst="rect">
            <a:avLst/>
          </a:prstGeom>
        </p:spPr>
      </p:pic>
    </p:spTree>
    <p:extLst>
      <p:ext uri="{BB962C8B-B14F-4D97-AF65-F5344CB8AC3E}">
        <p14:creationId xmlns:p14="http://schemas.microsoft.com/office/powerpoint/2010/main" val="507448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267B1E75-5EEC-4935-A3A3-E306D9415D70}"/>
              </a:ext>
            </a:extLst>
          </p:cNvPr>
          <p:cNvSpPr>
            <a:spLocks noGrp="1"/>
          </p:cNvSpPr>
          <p:nvPr>
            <p:ph type="ctrTitle"/>
          </p:nvPr>
        </p:nvSpPr>
        <p:spPr>
          <a:xfrm>
            <a:off x="1143000" y="266700"/>
            <a:ext cx="6858000" cy="1790700"/>
          </a:xfrm>
        </p:spPr>
        <p:txBody>
          <a:bodyPr/>
          <a:lstStyle/>
          <a:p>
            <a:r>
              <a:rPr lang="cy-GB" altLang="cy-GB"/>
              <a:t>Sesiwn SEREN Session</a:t>
            </a:r>
          </a:p>
        </p:txBody>
      </p:sp>
      <p:sp>
        <p:nvSpPr>
          <p:cNvPr id="54275" name="Rectangle 3">
            <a:extLst>
              <a:ext uri="{FF2B5EF4-FFF2-40B4-BE49-F238E27FC236}">
                <a16:creationId xmlns:a16="http://schemas.microsoft.com/office/drawing/2014/main" id="{6191B57F-34F5-47BC-9080-4EB917329092}"/>
              </a:ext>
            </a:extLst>
          </p:cNvPr>
          <p:cNvSpPr>
            <a:spLocks noChangeArrowheads="1"/>
          </p:cNvSpPr>
          <p:nvPr/>
        </p:nvSpPr>
        <p:spPr bwMode="auto">
          <a:xfrm>
            <a:off x="441325" y="2540000"/>
            <a:ext cx="4572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2800" b="1">
                <a:solidFill>
                  <a:srgbClr val="767676"/>
                </a:solidFill>
              </a:rPr>
              <a:t>“Mae Rhwydwaith Seren yn: Ysbrydoli myfyrwyr ynglŷn â dyheadau gyrfaol yn y dyfodol – meithrin myfyrwyr dawnus Cymru er mwyn rhoi’r addysg a’r hyfforddiant gorau posibl iddynt.”</a:t>
            </a:r>
            <a:endParaRPr lang="cy-GB" altLang="cy-GB" sz="2800" b="1"/>
          </a:p>
        </p:txBody>
      </p:sp>
      <p:pic>
        <p:nvPicPr>
          <p:cNvPr id="54276" name="Picture 7">
            <a:extLst>
              <a:ext uri="{FF2B5EF4-FFF2-40B4-BE49-F238E27FC236}">
                <a16:creationId xmlns:a16="http://schemas.microsoft.com/office/drawing/2014/main" id="{6EE53313-82FE-4710-B748-29464F581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914400"/>
            <a:ext cx="18494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9">
            <a:extLst>
              <a:ext uri="{FF2B5EF4-FFF2-40B4-BE49-F238E27FC236}">
                <a16:creationId xmlns:a16="http://schemas.microsoft.com/office/drawing/2014/main" id="{E0ACBC46-817E-4EF5-A2C4-20A0FF89B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00" y="920750"/>
            <a:ext cx="1693863"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11">
            <a:extLst>
              <a:ext uri="{FF2B5EF4-FFF2-40B4-BE49-F238E27FC236}">
                <a16:creationId xmlns:a16="http://schemas.microsoft.com/office/drawing/2014/main" id="{5AAFDE5F-DA39-45E9-924B-31F8FB1A5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7775" y="2879725"/>
            <a:ext cx="36449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D9D364-E0F7-419D-803C-93E3B49CCD64}"/>
              </a:ext>
            </a:extLst>
          </p:cNvPr>
          <p:cNvSpPr/>
          <p:nvPr/>
        </p:nvSpPr>
        <p:spPr>
          <a:xfrm>
            <a:off x="8748713" y="188913"/>
            <a:ext cx="238125" cy="64087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A303192E-2867-44B7-861F-2C37F28E760B}"/>
              </a:ext>
            </a:extLst>
          </p:cNvPr>
          <p:cNvSpPr/>
          <p:nvPr/>
        </p:nvSpPr>
        <p:spPr>
          <a:xfrm>
            <a:off x="8388350" y="188913"/>
            <a:ext cx="215900" cy="6408737"/>
          </a:xfrm>
          <a:prstGeom prst="rect">
            <a:avLst/>
          </a:prstGeom>
          <a:solidFill>
            <a:srgbClr val="FF920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55300" name="Rectangle 8">
            <a:extLst>
              <a:ext uri="{FF2B5EF4-FFF2-40B4-BE49-F238E27FC236}">
                <a16:creationId xmlns:a16="http://schemas.microsoft.com/office/drawing/2014/main" id="{2EB6731D-8CF5-4CDF-9903-E1C57F931A61}"/>
              </a:ext>
            </a:extLst>
          </p:cNvPr>
          <p:cNvSpPr txBox="1">
            <a:spLocks noChangeArrowheads="1"/>
          </p:cNvSpPr>
          <p:nvPr/>
        </p:nvSpPr>
        <p:spPr bwMode="auto">
          <a:xfrm>
            <a:off x="501650" y="166688"/>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y-GB" sz="4400"/>
              <a:t>Camau Nesaf</a:t>
            </a:r>
          </a:p>
          <a:p>
            <a:pPr algn="ctr" eaLnBrk="1" hangingPunct="1">
              <a:spcBef>
                <a:spcPct val="0"/>
              </a:spcBef>
              <a:buFontTx/>
              <a:buNone/>
            </a:pPr>
            <a:r>
              <a:rPr lang="en-GB" altLang="cy-GB" sz="4400"/>
              <a:t>-Cyngor i’r dyfodol</a:t>
            </a:r>
          </a:p>
        </p:txBody>
      </p:sp>
      <p:sp>
        <p:nvSpPr>
          <p:cNvPr id="20485" name="Rectangle 9">
            <a:extLst>
              <a:ext uri="{FF2B5EF4-FFF2-40B4-BE49-F238E27FC236}">
                <a16:creationId xmlns:a16="http://schemas.microsoft.com/office/drawing/2014/main" id="{CD0831B2-5538-49C6-90AE-12DA50B9222A}"/>
              </a:ext>
            </a:extLst>
          </p:cNvPr>
          <p:cNvSpPr txBox="1">
            <a:spLocks noChangeArrowheads="1"/>
          </p:cNvSpPr>
          <p:nvPr/>
        </p:nvSpPr>
        <p:spPr bwMode="auto">
          <a:xfrm>
            <a:off x="2916238" y="1557338"/>
            <a:ext cx="5113337" cy="5184775"/>
          </a:xfrm>
          <a:prstGeom prst="rect">
            <a:avLst/>
          </a:prstGeom>
          <a:noFill/>
          <a:ln>
            <a:noFill/>
          </a:ln>
        </p:spPr>
        <p:txBody>
          <a:bodyPr lIns="91440" tIns="45720" rIns="91440" bIns="45720" anchor="t"/>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defRPr/>
            </a:pPr>
            <a:r>
              <a:rPr lang="en-GB" altLang="cy-GB" sz="2600" err="1">
                <a:latin typeface="Calibri"/>
                <a:cs typeface="Arial"/>
              </a:rPr>
              <a:t>Dewis</a:t>
            </a:r>
            <a:r>
              <a:rPr lang="en-GB" altLang="cy-GB" sz="2600">
                <a:latin typeface="Calibri"/>
                <a:cs typeface="Arial"/>
              </a:rPr>
              <a:t> </a:t>
            </a:r>
            <a:r>
              <a:rPr lang="en-GB" altLang="cy-GB" sz="2600" err="1">
                <a:latin typeface="Calibri"/>
                <a:cs typeface="Arial"/>
              </a:rPr>
              <a:t>rhydd</a:t>
            </a:r>
            <a:r>
              <a:rPr lang="en-GB" altLang="cy-GB" sz="2600">
                <a:latin typeface="Calibri"/>
                <a:cs typeface="Arial"/>
              </a:rPr>
              <a:t> </a:t>
            </a:r>
            <a:r>
              <a:rPr lang="en-GB" altLang="cy-GB" sz="2600">
                <a:solidFill>
                  <a:srgbClr val="FF0000"/>
                </a:solidFill>
                <a:latin typeface="Calibri"/>
                <a:cs typeface="Arial"/>
              </a:rPr>
              <a:t>- </a:t>
            </a:r>
            <a:r>
              <a:rPr lang="en-GB" altLang="cy-GB" sz="2600" err="1">
                <a:solidFill>
                  <a:srgbClr val="FF0000"/>
                </a:solidFill>
                <a:latin typeface="Calibri"/>
                <a:cs typeface="Arial"/>
              </a:rPr>
              <a:t>Rhagfyr</a:t>
            </a:r>
          </a:p>
          <a:p>
            <a:pPr eaLnBrk="1" hangingPunct="1">
              <a:lnSpc>
                <a:spcPct val="90000"/>
              </a:lnSpc>
              <a:defRPr/>
            </a:pPr>
            <a:r>
              <a:rPr lang="en-GB" altLang="cy-GB" sz="2600" err="1">
                <a:latin typeface="Calibri"/>
                <a:cs typeface="Arial"/>
              </a:rPr>
              <a:t>Colofnau</a:t>
            </a:r>
            <a:r>
              <a:rPr lang="en-GB" altLang="cy-GB" sz="2600">
                <a:latin typeface="Calibri"/>
                <a:cs typeface="Arial"/>
              </a:rPr>
              <a:t> </a:t>
            </a:r>
            <a:r>
              <a:rPr lang="en-GB" altLang="cy-GB" sz="2600" err="1">
                <a:latin typeface="Calibri"/>
                <a:cs typeface="Arial"/>
              </a:rPr>
              <a:t>Opsiwn</a:t>
            </a:r>
            <a:r>
              <a:rPr lang="en-GB" altLang="cy-GB" sz="2600">
                <a:latin typeface="Calibri"/>
                <a:cs typeface="Arial"/>
              </a:rPr>
              <a:t> </a:t>
            </a:r>
            <a:r>
              <a:rPr lang="en-GB" altLang="cy-GB" sz="2600">
                <a:solidFill>
                  <a:srgbClr val="FF0000"/>
                </a:solidFill>
                <a:latin typeface="Calibri"/>
                <a:cs typeface="Arial"/>
              </a:rPr>
              <a:t>-</a:t>
            </a:r>
            <a:r>
              <a:rPr lang="en-GB" altLang="cy-GB" sz="2600" err="1">
                <a:solidFill>
                  <a:srgbClr val="FF0000"/>
                </a:solidFill>
                <a:latin typeface="Calibri"/>
                <a:cs typeface="Arial"/>
              </a:rPr>
              <a:t>Ionawr</a:t>
            </a:r>
            <a:endParaRPr lang="en-GB" altLang="cy-GB" sz="2600">
              <a:latin typeface="Calibri"/>
              <a:cs typeface="Arial"/>
            </a:endParaRPr>
          </a:p>
          <a:p>
            <a:pPr eaLnBrk="1" hangingPunct="1">
              <a:lnSpc>
                <a:spcPct val="90000"/>
              </a:lnSpc>
              <a:defRPr/>
            </a:pPr>
            <a:r>
              <a:rPr lang="en-GB" altLang="cy-GB" sz="2600" err="1">
                <a:latin typeface="Calibri"/>
                <a:cs typeface="Arial"/>
              </a:rPr>
              <a:t>Cyflwyno</a:t>
            </a:r>
            <a:r>
              <a:rPr lang="en-GB" altLang="cy-GB" sz="2600">
                <a:latin typeface="Calibri"/>
                <a:cs typeface="Arial"/>
              </a:rPr>
              <a:t> CA5 </a:t>
            </a:r>
            <a:r>
              <a:rPr lang="en-GB" altLang="cy-GB" sz="2600" err="1">
                <a:latin typeface="Calibri"/>
                <a:cs typeface="Arial"/>
              </a:rPr>
              <a:t>i</a:t>
            </a:r>
            <a:r>
              <a:rPr lang="en-GB" altLang="cy-GB" sz="2600">
                <a:latin typeface="Calibri"/>
                <a:cs typeface="Arial"/>
              </a:rPr>
              <a:t> </a:t>
            </a:r>
            <a:r>
              <a:rPr lang="en-GB" altLang="cy-GB" sz="2600" err="1">
                <a:latin typeface="Calibri"/>
                <a:cs typeface="Arial"/>
              </a:rPr>
              <a:t>Flwyddyn</a:t>
            </a:r>
            <a:r>
              <a:rPr lang="en-GB" altLang="cy-GB" sz="2600">
                <a:latin typeface="Calibri"/>
                <a:cs typeface="Arial"/>
              </a:rPr>
              <a:t> 11</a:t>
            </a:r>
          </a:p>
          <a:p>
            <a:pPr marL="0" indent="361950" eaLnBrk="1" hangingPunct="1">
              <a:lnSpc>
                <a:spcPct val="90000"/>
              </a:lnSpc>
              <a:buNone/>
              <a:defRPr/>
            </a:pPr>
            <a:r>
              <a:rPr lang="en-GB" altLang="cy-GB" sz="2600">
                <a:solidFill>
                  <a:srgbClr val="FF0000"/>
                </a:solidFill>
                <a:latin typeface="Calibri"/>
                <a:cs typeface="Arial"/>
              </a:rPr>
              <a:t>-</a:t>
            </a:r>
            <a:r>
              <a:rPr lang="en-GB" altLang="cy-GB" sz="2600" err="1">
                <a:solidFill>
                  <a:srgbClr val="FF0000"/>
                </a:solidFill>
                <a:latin typeface="Calibri"/>
                <a:cs typeface="Arial"/>
              </a:rPr>
              <a:t>Mehefin</a:t>
            </a:r>
            <a:r>
              <a:rPr lang="en-GB" altLang="cy-GB" sz="2600">
                <a:solidFill>
                  <a:srgbClr val="FF0000"/>
                </a:solidFill>
                <a:latin typeface="Calibri"/>
                <a:cs typeface="Arial"/>
              </a:rPr>
              <a:t> 2023 26/6</a:t>
            </a:r>
            <a:endParaRPr lang="en-GB" altLang="cy-GB" sz="2600">
              <a:solidFill>
                <a:srgbClr val="FF0000"/>
              </a:solidFill>
            </a:endParaRPr>
          </a:p>
          <a:p>
            <a:pPr eaLnBrk="1" hangingPunct="1">
              <a:lnSpc>
                <a:spcPct val="90000"/>
              </a:lnSpc>
              <a:defRPr/>
            </a:pPr>
            <a:r>
              <a:rPr lang="en-GB" altLang="cy-GB" sz="2600" err="1">
                <a:latin typeface="Calibri"/>
                <a:cs typeface="Arial"/>
              </a:rPr>
              <a:t>Canlyniadau</a:t>
            </a:r>
            <a:r>
              <a:rPr lang="en-GB" altLang="cy-GB" sz="2600">
                <a:latin typeface="Calibri"/>
                <a:cs typeface="Arial"/>
              </a:rPr>
              <a:t> TGAU</a:t>
            </a:r>
          </a:p>
          <a:p>
            <a:pPr eaLnBrk="1" hangingPunct="1">
              <a:lnSpc>
                <a:spcPct val="90000"/>
              </a:lnSpc>
              <a:defRPr/>
            </a:pPr>
            <a:r>
              <a:rPr lang="en-GB" altLang="cy-GB" sz="2600">
                <a:latin typeface="Calibri"/>
                <a:cs typeface="Arial"/>
              </a:rPr>
              <a:t>Bore </a:t>
            </a:r>
            <a:r>
              <a:rPr lang="en-GB" altLang="cy-GB" sz="2600" err="1">
                <a:latin typeface="Calibri"/>
                <a:cs typeface="Arial"/>
              </a:rPr>
              <a:t>Cynghori</a:t>
            </a:r>
            <a:endParaRPr lang="en-GB" altLang="cy-GB" sz="2600">
              <a:latin typeface="Calibri"/>
              <a:cs typeface="Arial"/>
            </a:endParaRPr>
          </a:p>
          <a:p>
            <a:pPr marL="0" indent="361950" eaLnBrk="1" hangingPunct="1">
              <a:lnSpc>
                <a:spcPct val="90000"/>
              </a:lnSpc>
              <a:buFont typeface="Arial" panose="020B0604020202020204" pitchFamily="34" charset="0"/>
              <a:buNone/>
              <a:defRPr/>
            </a:pPr>
            <a:r>
              <a:rPr lang="en-GB" altLang="cy-GB" sz="2600">
                <a:solidFill>
                  <a:srgbClr val="FF0000"/>
                </a:solidFill>
                <a:latin typeface="Calibri"/>
                <a:cs typeface="Arial"/>
              </a:rPr>
              <a:t>-Awst 2023</a:t>
            </a:r>
            <a:endParaRPr lang="en-GB" altLang="cy-GB" sz="2600">
              <a:solidFill>
                <a:srgbClr val="FF0000"/>
              </a:solidFill>
            </a:endParaRPr>
          </a:p>
          <a:p>
            <a:pPr marL="0" indent="361950" eaLnBrk="1" hangingPunct="1">
              <a:lnSpc>
                <a:spcPct val="90000"/>
              </a:lnSpc>
              <a:buFont typeface="Arial" panose="020B0604020202020204" pitchFamily="34" charset="0"/>
              <a:buNone/>
              <a:defRPr/>
            </a:pPr>
            <a:endParaRPr lang="en-GB" altLang="cy-GB" sz="2600">
              <a:solidFill>
                <a:srgbClr val="FF0000"/>
              </a:solidFill>
            </a:endParaRPr>
          </a:p>
          <a:p>
            <a:pPr eaLnBrk="1" hangingPunct="1">
              <a:lnSpc>
                <a:spcPct val="90000"/>
              </a:lnSpc>
              <a:defRPr/>
            </a:pPr>
            <a:r>
              <a:rPr lang="en-GB" altLang="cy-GB" sz="2600" err="1">
                <a:latin typeface="Calibri"/>
                <a:cs typeface="Arial"/>
              </a:rPr>
              <a:t>Dewch</a:t>
            </a:r>
            <a:r>
              <a:rPr lang="en-GB" altLang="cy-GB" sz="2600">
                <a:latin typeface="Calibri"/>
                <a:cs typeface="Arial"/>
              </a:rPr>
              <a:t> </a:t>
            </a:r>
            <a:r>
              <a:rPr lang="en-GB" altLang="cy-GB" sz="2600" err="1">
                <a:latin typeface="Calibri"/>
                <a:cs typeface="Arial"/>
              </a:rPr>
              <a:t>i’m</a:t>
            </a:r>
            <a:r>
              <a:rPr lang="en-GB" altLang="cy-GB" sz="2600">
                <a:latin typeface="Calibri"/>
                <a:cs typeface="Arial"/>
              </a:rPr>
              <a:t> </a:t>
            </a:r>
            <a:r>
              <a:rPr lang="en-GB" altLang="cy-GB" sz="2600" err="1">
                <a:latin typeface="Calibri"/>
                <a:cs typeface="Arial"/>
              </a:rPr>
              <a:t>gweld</a:t>
            </a:r>
            <a:r>
              <a:rPr lang="en-GB" altLang="cy-GB" sz="2600">
                <a:latin typeface="Calibri"/>
                <a:cs typeface="Arial"/>
              </a:rPr>
              <a:t> neu </a:t>
            </a:r>
            <a:r>
              <a:rPr lang="en-GB" altLang="cy-GB" sz="2600" err="1">
                <a:latin typeface="Calibri"/>
                <a:cs typeface="Arial"/>
              </a:rPr>
              <a:t>godwch</a:t>
            </a:r>
            <a:r>
              <a:rPr lang="en-GB" altLang="cy-GB" sz="2600">
                <a:latin typeface="Calibri"/>
                <a:cs typeface="Arial"/>
              </a:rPr>
              <a:t> y ff</a:t>
            </a:r>
            <a:r>
              <a:rPr lang="en-US" altLang="cy-GB" sz="2600">
                <a:latin typeface="Calibri"/>
                <a:cs typeface="Arial"/>
              </a:rPr>
              <a:t>ô</a:t>
            </a:r>
            <a:r>
              <a:rPr lang="en-GB" altLang="cy-GB" sz="2600">
                <a:latin typeface="Calibri"/>
                <a:cs typeface="Arial"/>
              </a:rPr>
              <a:t>n:  </a:t>
            </a:r>
            <a:r>
              <a:rPr lang="en-US" altLang="cy-GB" sz="2600">
                <a:latin typeface="Calibri"/>
                <a:cs typeface="Times New Roman"/>
              </a:rPr>
              <a:t>029 20 405499</a:t>
            </a:r>
          </a:p>
          <a:p>
            <a:pPr eaLnBrk="1" hangingPunct="1">
              <a:lnSpc>
                <a:spcPct val="90000"/>
              </a:lnSpc>
              <a:defRPr/>
            </a:pPr>
            <a:endParaRPr lang="en-US" altLang="cy-GB" sz="2800">
              <a:cs typeface="Times New Roman" panose="02020603050405020304" pitchFamily="18" charset="0"/>
            </a:endParaRPr>
          </a:p>
          <a:p>
            <a:pPr marL="0" indent="0" eaLnBrk="1" hangingPunct="1">
              <a:lnSpc>
                <a:spcPct val="90000"/>
              </a:lnSpc>
              <a:buFont typeface="Arial" panose="020B0604020202020204" pitchFamily="34" charset="0"/>
              <a:buNone/>
              <a:defRPr/>
            </a:pPr>
            <a:r>
              <a:rPr lang="en-GB" altLang="cy-GB" sz="2800">
                <a:solidFill>
                  <a:srgbClr val="A50021"/>
                </a:solidFill>
                <a:latin typeface="Calibri"/>
                <a:cs typeface="Arial"/>
              </a:rPr>
              <a:t>dylan.evans@gyrfacymru.com</a:t>
            </a:r>
          </a:p>
        </p:txBody>
      </p:sp>
      <p:pic>
        <p:nvPicPr>
          <p:cNvPr id="55302" name="Picture 3">
            <a:extLst>
              <a:ext uri="{FF2B5EF4-FFF2-40B4-BE49-F238E27FC236}">
                <a16:creationId xmlns:a16="http://schemas.microsoft.com/office/drawing/2014/main" id="{E063FF70-150A-47E9-AB35-C59852EBF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93663"/>
            <a:ext cx="10795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0" descr="untitled-23">
            <a:extLst>
              <a:ext uri="{FF2B5EF4-FFF2-40B4-BE49-F238E27FC236}">
                <a16:creationId xmlns:a16="http://schemas.microsoft.com/office/drawing/2014/main" id="{1CC4FD69-82A5-4E33-89D4-2DAF3A133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86" y="1869460"/>
            <a:ext cx="1646237"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2" descr="A picture containing drawing&#10;&#10;Description automatically generated">
            <a:extLst>
              <a:ext uri="{FF2B5EF4-FFF2-40B4-BE49-F238E27FC236}">
                <a16:creationId xmlns:a16="http://schemas.microsoft.com/office/drawing/2014/main" id="{82B291A6-68DC-44BC-B93B-E96255FBC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443" y="4559249"/>
            <a:ext cx="20891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a:extLst>
              <a:ext uri="{FF2B5EF4-FFF2-40B4-BE49-F238E27FC236}">
                <a16:creationId xmlns:a16="http://schemas.microsoft.com/office/drawing/2014/main" id="{A0C9657E-1A72-4ADC-B3C8-EF9704597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513" y="1343025"/>
            <a:ext cx="53752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398567E-2554-4E73-8237-2DDC12F57656}"/>
              </a:ext>
            </a:extLst>
          </p:cNvPr>
          <p:cNvSpPr/>
          <p:nvPr/>
        </p:nvSpPr>
        <p:spPr>
          <a:xfrm>
            <a:off x="8748713" y="188913"/>
            <a:ext cx="238125" cy="64087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2400"/>
          </a:p>
        </p:txBody>
      </p:sp>
      <p:sp>
        <p:nvSpPr>
          <p:cNvPr id="5" name="Rectangle 4">
            <a:extLst>
              <a:ext uri="{FF2B5EF4-FFF2-40B4-BE49-F238E27FC236}">
                <a16:creationId xmlns:a16="http://schemas.microsoft.com/office/drawing/2014/main" id="{5DCB771A-4657-4AF9-B858-4048D95CDB09}"/>
              </a:ext>
            </a:extLst>
          </p:cNvPr>
          <p:cNvSpPr/>
          <p:nvPr/>
        </p:nvSpPr>
        <p:spPr>
          <a:xfrm>
            <a:off x="8388350" y="188913"/>
            <a:ext cx="215900" cy="6408737"/>
          </a:xfrm>
          <a:prstGeom prst="rect">
            <a:avLst/>
          </a:prstGeom>
          <a:solidFill>
            <a:srgbClr val="FF920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2400"/>
          </a:p>
        </p:txBody>
      </p:sp>
      <p:sp>
        <p:nvSpPr>
          <p:cNvPr id="56325" name="Blwch Testun 2">
            <a:extLst>
              <a:ext uri="{FF2B5EF4-FFF2-40B4-BE49-F238E27FC236}">
                <a16:creationId xmlns:a16="http://schemas.microsoft.com/office/drawing/2014/main" id="{1C1C2CD6-22EF-440C-B7BE-941CF1D26783}"/>
              </a:ext>
            </a:extLst>
          </p:cNvPr>
          <p:cNvSpPr txBox="1">
            <a:spLocks noChangeArrowheads="1"/>
          </p:cNvSpPr>
          <p:nvPr/>
        </p:nvSpPr>
        <p:spPr bwMode="auto">
          <a:xfrm>
            <a:off x="187325" y="565150"/>
            <a:ext cx="2016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ü"/>
            </a:pPr>
            <a:r>
              <a:rPr lang="cy-GB" altLang="cy-GB" sz="2400"/>
              <a:t>Sylfaen academaidd cryf</a:t>
            </a:r>
          </a:p>
        </p:txBody>
      </p:sp>
      <p:sp>
        <p:nvSpPr>
          <p:cNvPr id="7" name="Blwch Testun 6">
            <a:extLst>
              <a:ext uri="{FF2B5EF4-FFF2-40B4-BE49-F238E27FC236}">
                <a16:creationId xmlns:a16="http://schemas.microsoft.com/office/drawing/2014/main" id="{7AEE6BB7-A7A5-4F8A-9AD6-36CCFA7534FA}"/>
              </a:ext>
            </a:extLst>
          </p:cNvPr>
          <p:cNvSpPr txBox="1"/>
          <p:nvPr/>
        </p:nvSpPr>
        <p:spPr>
          <a:xfrm>
            <a:off x="6527800" y="506413"/>
            <a:ext cx="1655763" cy="1570037"/>
          </a:xfrm>
          <a:prstGeom prst="rect">
            <a:avLst/>
          </a:prstGeom>
          <a:noFill/>
        </p:spPr>
        <p:txBody>
          <a:bodyPr>
            <a:spAutoFit/>
          </a:bodyPr>
          <a:lstStyle/>
          <a:p>
            <a:pPr marL="285750" indent="-285750" eaLnBrk="1" fontAlgn="auto" hangingPunct="1">
              <a:spcBef>
                <a:spcPts val="0"/>
              </a:spcBef>
              <a:spcAft>
                <a:spcPts val="0"/>
              </a:spcAft>
              <a:buFont typeface="Wingdings" pitchFamily="2" charset="2"/>
              <a:buChar char="ü"/>
              <a:defRPr/>
            </a:pPr>
            <a:r>
              <a:rPr lang="cy-GB" sz="2400">
                <a:latin typeface="+mn-lt"/>
                <a:cs typeface="+mn-cs"/>
              </a:rPr>
              <a:t>Gofal bugeiliol/ mentora</a:t>
            </a:r>
          </a:p>
          <a:p>
            <a:pPr eaLnBrk="1" fontAlgn="auto" hangingPunct="1">
              <a:spcBef>
                <a:spcPts val="0"/>
              </a:spcBef>
              <a:spcAft>
                <a:spcPts val="0"/>
              </a:spcAft>
              <a:defRPr/>
            </a:pPr>
            <a:endParaRPr lang="cy-GB" sz="2400">
              <a:latin typeface="+mn-lt"/>
              <a:cs typeface="+mn-cs"/>
            </a:endParaRPr>
          </a:p>
        </p:txBody>
      </p:sp>
      <p:sp>
        <p:nvSpPr>
          <p:cNvPr id="56327" name="Blwch Testun 9">
            <a:extLst>
              <a:ext uri="{FF2B5EF4-FFF2-40B4-BE49-F238E27FC236}">
                <a16:creationId xmlns:a16="http://schemas.microsoft.com/office/drawing/2014/main" id="{C3FE2C55-C91B-467B-8610-E94E216F7159}"/>
              </a:ext>
            </a:extLst>
          </p:cNvPr>
          <p:cNvSpPr txBox="1">
            <a:spLocks noChangeArrowheads="1"/>
          </p:cNvSpPr>
          <p:nvPr/>
        </p:nvSpPr>
        <p:spPr bwMode="auto">
          <a:xfrm>
            <a:off x="3489325" y="277813"/>
            <a:ext cx="19446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ü"/>
            </a:pPr>
            <a:r>
              <a:rPr lang="cy-GB" altLang="cy-GB" sz="2400"/>
              <a:t>Hinsawdd o safonau uchel</a:t>
            </a:r>
          </a:p>
        </p:txBody>
      </p:sp>
      <p:sp>
        <p:nvSpPr>
          <p:cNvPr id="11" name="Blwch Testun 10">
            <a:extLst>
              <a:ext uri="{FF2B5EF4-FFF2-40B4-BE49-F238E27FC236}">
                <a16:creationId xmlns:a16="http://schemas.microsoft.com/office/drawing/2014/main" id="{195FF6FD-60B8-49C9-89D4-5483434F0217}"/>
              </a:ext>
            </a:extLst>
          </p:cNvPr>
          <p:cNvSpPr txBox="1"/>
          <p:nvPr/>
        </p:nvSpPr>
        <p:spPr>
          <a:xfrm>
            <a:off x="160338" y="5327650"/>
            <a:ext cx="2324100" cy="830263"/>
          </a:xfrm>
          <a:prstGeom prst="rect">
            <a:avLst/>
          </a:prstGeom>
          <a:noFill/>
        </p:spPr>
        <p:txBody>
          <a:bodyPr>
            <a:spAutoFit/>
          </a:bodyPr>
          <a:lstStyle/>
          <a:p>
            <a:pPr marL="285750" indent="-285750" eaLnBrk="1" fontAlgn="auto" hangingPunct="1">
              <a:spcBef>
                <a:spcPts val="0"/>
              </a:spcBef>
              <a:spcAft>
                <a:spcPts val="0"/>
              </a:spcAft>
              <a:buFont typeface="Wingdings" pitchFamily="2" charset="2"/>
              <a:buChar char="ü"/>
              <a:defRPr/>
            </a:pPr>
            <a:r>
              <a:rPr lang="cy-GB" sz="2400">
                <a:latin typeface="+mn-lt"/>
                <a:cs typeface="+mn-cs"/>
              </a:rPr>
              <a:t>Cyfeillgarwch/</a:t>
            </a:r>
          </a:p>
          <a:p>
            <a:pPr eaLnBrk="1" fontAlgn="auto" hangingPunct="1">
              <a:spcBef>
                <a:spcPts val="0"/>
              </a:spcBef>
              <a:spcAft>
                <a:spcPts val="0"/>
              </a:spcAft>
              <a:defRPr/>
            </a:pPr>
            <a:r>
              <a:rPr lang="cy-GB" sz="2400">
                <a:latin typeface="+mn-lt"/>
                <a:cs typeface="+mn-cs"/>
              </a:rPr>
              <a:t>Gofal cyfoedion</a:t>
            </a:r>
          </a:p>
        </p:txBody>
      </p:sp>
      <p:sp>
        <p:nvSpPr>
          <p:cNvPr id="12" name="Blwch Testun 11">
            <a:extLst>
              <a:ext uri="{FF2B5EF4-FFF2-40B4-BE49-F238E27FC236}">
                <a16:creationId xmlns:a16="http://schemas.microsoft.com/office/drawing/2014/main" id="{535C27A8-7E99-4CC3-B283-15EE62352BA5}"/>
              </a:ext>
            </a:extLst>
          </p:cNvPr>
          <p:cNvSpPr txBox="1"/>
          <p:nvPr/>
        </p:nvSpPr>
        <p:spPr>
          <a:xfrm>
            <a:off x="6186488" y="5160963"/>
            <a:ext cx="2201862" cy="1570037"/>
          </a:xfrm>
          <a:prstGeom prst="rect">
            <a:avLst/>
          </a:prstGeom>
          <a:noFill/>
        </p:spPr>
        <p:txBody>
          <a:bodyPr>
            <a:spAutoFit/>
          </a:bodyPr>
          <a:lstStyle/>
          <a:p>
            <a:pPr marL="285750" indent="-285750" eaLnBrk="1" fontAlgn="auto" hangingPunct="1">
              <a:spcBef>
                <a:spcPts val="0"/>
              </a:spcBef>
              <a:spcAft>
                <a:spcPts val="0"/>
              </a:spcAft>
              <a:buFont typeface="Wingdings" pitchFamily="2" charset="2"/>
              <a:buChar char="ü"/>
              <a:defRPr/>
            </a:pPr>
            <a:r>
              <a:rPr lang="cy-GB" sz="2400">
                <a:latin typeface="+mn-lt"/>
                <a:cs typeface="+mn-cs"/>
              </a:rPr>
              <a:t>Ethos o ddiwylliant Gymraeg a Chymreig</a:t>
            </a:r>
          </a:p>
        </p:txBody>
      </p:sp>
      <p:sp>
        <p:nvSpPr>
          <p:cNvPr id="56330" name="Petryal 12">
            <a:extLst>
              <a:ext uri="{FF2B5EF4-FFF2-40B4-BE49-F238E27FC236}">
                <a16:creationId xmlns:a16="http://schemas.microsoft.com/office/drawing/2014/main" id="{E226B2B8-4FB6-4B12-B83A-BAA6B6BDBEA7}"/>
              </a:ext>
            </a:extLst>
          </p:cNvPr>
          <p:cNvSpPr>
            <a:spLocks noChangeArrowheads="1"/>
          </p:cNvSpPr>
          <p:nvPr/>
        </p:nvSpPr>
        <p:spPr bwMode="auto">
          <a:xfrm>
            <a:off x="160338" y="3244850"/>
            <a:ext cx="87518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cy-GB" altLang="cy-GB" sz="6600">
                <a:solidFill>
                  <a:srgbClr val="C00000"/>
                </a:solidFill>
              </a:rPr>
              <a:t>BETH ALL BLASMAWR GYNNIG?</a:t>
            </a:r>
          </a:p>
        </p:txBody>
      </p:sp>
      <p:sp>
        <p:nvSpPr>
          <p:cNvPr id="56331" name="Blwch Testun 13">
            <a:extLst>
              <a:ext uri="{FF2B5EF4-FFF2-40B4-BE49-F238E27FC236}">
                <a16:creationId xmlns:a16="http://schemas.microsoft.com/office/drawing/2014/main" id="{1D399966-3541-4F10-8B2B-60A3495F0EF7}"/>
              </a:ext>
            </a:extLst>
          </p:cNvPr>
          <p:cNvSpPr txBox="1">
            <a:spLocks noChangeArrowheads="1"/>
          </p:cNvSpPr>
          <p:nvPr/>
        </p:nvSpPr>
        <p:spPr bwMode="auto">
          <a:xfrm>
            <a:off x="2689225" y="5464175"/>
            <a:ext cx="3509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Wingdings" panose="05000000000000000000" pitchFamily="2" charset="2"/>
              <a:buChar char="ü"/>
            </a:pPr>
            <a:r>
              <a:rPr lang="cy-GB" altLang="cy-GB" sz="2400"/>
              <a:t>Cyfleoedd i gyfrannu/ datblygu’n ddinasyddion aeddfed a chyflawn</a:t>
            </a:r>
          </a:p>
        </p:txBody>
      </p:sp>
      <p:cxnSp>
        <p:nvCxnSpPr>
          <p:cNvPr id="16" name="Cysylltydd Saeth Syth 15">
            <a:extLst>
              <a:ext uri="{FF2B5EF4-FFF2-40B4-BE49-F238E27FC236}">
                <a16:creationId xmlns:a16="http://schemas.microsoft.com/office/drawing/2014/main" id="{0D4D0F11-E287-4E3F-821C-926F75566872}"/>
              </a:ext>
            </a:extLst>
          </p:cNvPr>
          <p:cNvCxnSpPr/>
          <p:nvPr/>
        </p:nvCxnSpPr>
        <p:spPr>
          <a:xfrm flipH="1" flipV="1">
            <a:off x="1219200" y="1562100"/>
            <a:ext cx="749300" cy="703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ysylltydd Saeth Syth 17">
            <a:extLst>
              <a:ext uri="{FF2B5EF4-FFF2-40B4-BE49-F238E27FC236}">
                <a16:creationId xmlns:a16="http://schemas.microsoft.com/office/drawing/2014/main" id="{2E1EDAA9-6792-4BD6-888E-ADDE834C48A2}"/>
              </a:ext>
            </a:extLst>
          </p:cNvPr>
          <p:cNvCxnSpPr/>
          <p:nvPr/>
        </p:nvCxnSpPr>
        <p:spPr>
          <a:xfrm flipH="1" flipV="1">
            <a:off x="4535488" y="1414463"/>
            <a:ext cx="1587" cy="966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ysylltydd Saeth Syth 19">
            <a:extLst>
              <a:ext uri="{FF2B5EF4-FFF2-40B4-BE49-F238E27FC236}">
                <a16:creationId xmlns:a16="http://schemas.microsoft.com/office/drawing/2014/main" id="{F69FF315-B287-447D-B5F2-051338CD3F90}"/>
              </a:ext>
            </a:extLst>
          </p:cNvPr>
          <p:cNvCxnSpPr/>
          <p:nvPr/>
        </p:nvCxnSpPr>
        <p:spPr>
          <a:xfrm flipV="1">
            <a:off x="6011863" y="1366838"/>
            <a:ext cx="647700" cy="703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Cysylltydd Saeth Syth 21">
            <a:extLst>
              <a:ext uri="{FF2B5EF4-FFF2-40B4-BE49-F238E27FC236}">
                <a16:creationId xmlns:a16="http://schemas.microsoft.com/office/drawing/2014/main" id="{D9582E96-0090-4263-A83F-547F4377C941}"/>
              </a:ext>
            </a:extLst>
          </p:cNvPr>
          <p:cNvCxnSpPr/>
          <p:nvPr/>
        </p:nvCxnSpPr>
        <p:spPr>
          <a:xfrm>
            <a:off x="2152650" y="4175125"/>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ysylltydd Saeth Syth 23">
            <a:extLst>
              <a:ext uri="{FF2B5EF4-FFF2-40B4-BE49-F238E27FC236}">
                <a16:creationId xmlns:a16="http://schemas.microsoft.com/office/drawing/2014/main" id="{FA095D22-C99C-4932-91B5-BE871C68648C}"/>
              </a:ext>
            </a:extLst>
          </p:cNvPr>
          <p:cNvCxnSpPr/>
          <p:nvPr/>
        </p:nvCxnSpPr>
        <p:spPr>
          <a:xfrm flipH="1">
            <a:off x="1403350" y="4098925"/>
            <a:ext cx="857250" cy="1152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Cysylltydd Saeth Syth 25">
            <a:extLst>
              <a:ext uri="{FF2B5EF4-FFF2-40B4-BE49-F238E27FC236}">
                <a16:creationId xmlns:a16="http://schemas.microsoft.com/office/drawing/2014/main" id="{9F5249E6-FAE0-4C42-A2E4-FC659D8301B5}"/>
              </a:ext>
            </a:extLst>
          </p:cNvPr>
          <p:cNvCxnSpPr/>
          <p:nvPr/>
        </p:nvCxnSpPr>
        <p:spPr>
          <a:xfrm>
            <a:off x="4427538" y="5075238"/>
            <a:ext cx="0" cy="454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ysylltydd Saeth Syth 27">
            <a:extLst>
              <a:ext uri="{FF2B5EF4-FFF2-40B4-BE49-F238E27FC236}">
                <a16:creationId xmlns:a16="http://schemas.microsoft.com/office/drawing/2014/main" id="{7752D7A4-C1C6-41DB-95BE-420D7FED7C80}"/>
              </a:ext>
            </a:extLst>
          </p:cNvPr>
          <p:cNvCxnSpPr/>
          <p:nvPr/>
        </p:nvCxnSpPr>
        <p:spPr>
          <a:xfrm>
            <a:off x="6342063" y="4321175"/>
            <a:ext cx="647700" cy="819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etryal 1">
            <a:extLst>
              <a:ext uri="{FF2B5EF4-FFF2-40B4-BE49-F238E27FC236}">
                <a16:creationId xmlns:a16="http://schemas.microsoft.com/office/drawing/2014/main" id="{896C1C77-98F4-4BCF-BB99-C74149702CDB}"/>
              </a:ext>
            </a:extLst>
          </p:cNvPr>
          <p:cNvSpPr>
            <a:spLocks noChangeArrowheads="1"/>
          </p:cNvSpPr>
          <p:nvPr/>
        </p:nvSpPr>
        <p:spPr bwMode="auto">
          <a:xfrm>
            <a:off x="233363" y="5159375"/>
            <a:ext cx="882015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en-GB" altLang="cy-GB" sz="240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cy-GB" altLang="cy-GB">
                <a:ea typeface="Calibri" panose="020F0502020204030204" pitchFamily="34" charset="0"/>
              </a:rPr>
              <a:t>Mae’ch sgôr tair blynedd yn cadarnhau bod yr ysgol yn y 10% uchaf o ysgolion ar draws Cymru a Lloegr ar gyfer cyflawniad gwerth atodol. </a:t>
            </a:r>
            <a:r>
              <a:rPr lang="en-GB" altLang="cy-GB" sz="240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cy-GB" altLang="cy-GB" sz="2400">
              <a:ea typeface="Calibri" panose="020F0502020204030204" pitchFamily="34" charset="0"/>
              <a:cs typeface="Times New Roman" panose="02020603050405020304" pitchFamily="18" charset="0"/>
            </a:endParaRPr>
          </a:p>
        </p:txBody>
      </p:sp>
      <p:sp>
        <p:nvSpPr>
          <p:cNvPr id="12291" name="TextBox 1">
            <a:extLst>
              <a:ext uri="{FF2B5EF4-FFF2-40B4-BE49-F238E27FC236}">
                <a16:creationId xmlns:a16="http://schemas.microsoft.com/office/drawing/2014/main" id="{F3ED779E-4CCC-4834-B2CB-1CF017AEDAC2}"/>
              </a:ext>
            </a:extLst>
          </p:cNvPr>
          <p:cNvSpPr txBox="1">
            <a:spLocks noChangeArrowheads="1"/>
          </p:cNvSpPr>
          <p:nvPr/>
        </p:nvSpPr>
        <p:spPr bwMode="auto">
          <a:xfrm>
            <a:off x="0" y="-80963"/>
            <a:ext cx="1512888"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y-GB" altLang="cy-GB" sz="4800" b="1">
                <a:latin typeface="Calibri"/>
                <a:cs typeface="Arial"/>
              </a:rPr>
              <a:t>2019</a:t>
            </a:r>
            <a:endParaRPr lang="cy-GB" altLang="cy-GB" sz="4800" b="1"/>
          </a:p>
        </p:txBody>
      </p:sp>
      <p:pic>
        <p:nvPicPr>
          <p:cNvPr id="12292" name="Llun 1">
            <a:extLst>
              <a:ext uri="{FF2B5EF4-FFF2-40B4-BE49-F238E27FC236}">
                <a16:creationId xmlns:a16="http://schemas.microsoft.com/office/drawing/2014/main" id="{559E6221-371A-4A00-9AF1-3FD07E5FB57B}"/>
              </a:ext>
            </a:extLst>
          </p:cNvPr>
          <p:cNvPicPr>
            <a:picLocks noChangeAspect="1"/>
          </p:cNvPicPr>
          <p:nvPr/>
        </p:nvPicPr>
        <p:blipFill>
          <a:blip r:embed="rId3">
            <a:extLst>
              <a:ext uri="{28A0092B-C50C-407E-A947-70E740481C1C}">
                <a14:useLocalDpi xmlns:a14="http://schemas.microsoft.com/office/drawing/2010/main" val="0"/>
              </a:ext>
            </a:extLst>
          </a:blip>
          <a:srcRect l="12468" t="11812" r="56155" b="6635"/>
          <a:stretch>
            <a:fillRect/>
          </a:stretch>
        </p:blipFill>
        <p:spPr bwMode="auto">
          <a:xfrm>
            <a:off x="2051050" y="7938"/>
            <a:ext cx="5689600"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C775F3E-D555-4732-9915-9CA6DA27656D}"/>
              </a:ext>
            </a:extLst>
          </p:cNvPr>
          <p:cNvSpPr>
            <a:spLocks noGrp="1"/>
          </p:cNvSpPr>
          <p:nvPr>
            <p:ph type="title"/>
          </p:nvPr>
        </p:nvSpPr>
        <p:spPr>
          <a:xfrm>
            <a:off x="179388" y="100013"/>
            <a:ext cx="8132762" cy="1143000"/>
          </a:xfrm>
        </p:spPr>
        <p:txBody>
          <a:bodyPr/>
          <a:lstStyle/>
          <a:p>
            <a:pPr eaLnBrk="1" hangingPunct="1"/>
            <a:r>
              <a:rPr lang="en-GB" altLang="en-US" sz="3200" b="1">
                <a:solidFill>
                  <a:srgbClr val="000000"/>
                </a:solidFill>
                <a:latin typeface="Arial"/>
                <a:cs typeface="Arial"/>
              </a:rPr>
              <a:t>CANLYNIADAU CA5 2022</a:t>
            </a:r>
            <a:r>
              <a:rPr lang="en-GB" altLang="en-US" sz="2400" b="1">
                <a:latin typeface="Arial"/>
              </a:rPr>
              <a:t/>
            </a:r>
            <a:br>
              <a:rPr lang="en-GB" altLang="en-US" sz="2400" b="1">
                <a:latin typeface="Arial"/>
              </a:rPr>
            </a:br>
            <a:r>
              <a:rPr lang="en-GB" altLang="en-US" sz="1800" b="1">
                <a:solidFill>
                  <a:srgbClr val="000000"/>
                </a:solidFill>
                <a:latin typeface="Arial"/>
                <a:cs typeface="Arial"/>
              </a:rPr>
              <a:t>SAFON UWCH (U2), BTEC L3, BAC </a:t>
            </a:r>
            <a:endParaRPr lang="en-GB" altLang="en-US" sz="1600">
              <a:latin typeface="Arial" panose="020B0604020202020204" pitchFamily="34" charset="0"/>
            </a:endParaRPr>
          </a:p>
        </p:txBody>
      </p:sp>
      <p:graphicFrame>
        <p:nvGraphicFramePr>
          <p:cNvPr id="7" name="Group 91">
            <a:extLst>
              <a:ext uri="{FF2B5EF4-FFF2-40B4-BE49-F238E27FC236}">
                <a16:creationId xmlns:a16="http://schemas.microsoft.com/office/drawing/2014/main" id="{4FDE5115-FC62-4BE3-9295-2AEB5D139689}"/>
              </a:ext>
            </a:extLst>
          </p:cNvPr>
          <p:cNvGraphicFramePr>
            <a:graphicFrameLocks noGrp="1"/>
          </p:cNvGraphicFramePr>
          <p:nvPr>
            <p:ph idx="1"/>
            <p:extLst>
              <p:ext uri="{D42A27DB-BD31-4B8C-83A1-F6EECF244321}">
                <p14:modId xmlns:p14="http://schemas.microsoft.com/office/powerpoint/2010/main" val="298103075"/>
              </p:ext>
            </p:extLst>
          </p:nvPr>
        </p:nvGraphicFramePr>
        <p:xfrm>
          <a:off x="5919788" y="3500438"/>
          <a:ext cx="2519362" cy="2254250"/>
        </p:xfrm>
        <a:graphic>
          <a:graphicData uri="http://schemas.openxmlformats.org/drawingml/2006/table">
            <a:tbl>
              <a:tblPr/>
              <a:tblGrid>
                <a:gridCol w="1321517">
                  <a:extLst>
                    <a:ext uri="{9D8B030D-6E8A-4147-A177-3AD203B41FA5}">
                      <a16:colId xmlns:a16="http://schemas.microsoft.com/office/drawing/2014/main" val="20000"/>
                    </a:ext>
                  </a:extLst>
                </a:gridCol>
                <a:gridCol w="1197845">
                  <a:extLst>
                    <a:ext uri="{9D8B030D-6E8A-4147-A177-3AD203B41FA5}">
                      <a16:colId xmlns:a16="http://schemas.microsoft.com/office/drawing/2014/main" val="20001"/>
                    </a:ext>
                  </a:extLst>
                </a:gridCol>
              </a:tblGrid>
              <a:tr h="579244">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a:ln>
                            <a:noFill/>
                          </a:ln>
                          <a:solidFill>
                            <a:srgbClr val="000000"/>
                          </a:solidFill>
                          <a:effectLst/>
                          <a:latin typeface="Arial"/>
                        </a:rPr>
                        <a:t>Safon </a:t>
                      </a:r>
                      <a:r>
                        <a:rPr kumimoji="0" lang="en-GB" sz="1600" b="1" i="0" u="none" strike="noStrike" cap="none" normalizeH="0" baseline="0" err="1">
                          <a:ln>
                            <a:noFill/>
                          </a:ln>
                          <a:solidFill>
                            <a:srgbClr val="000000"/>
                          </a:solidFill>
                          <a:effectLst/>
                          <a:latin typeface="Arial"/>
                        </a:rPr>
                        <a:t>Uwch</a:t>
                      </a:r>
                      <a:r>
                        <a:rPr kumimoji="0" lang="en-GB" sz="1600" b="1" i="0" u="none" strike="noStrike" cap="none" normalizeH="0" baseline="0">
                          <a:ln>
                            <a:noFill/>
                          </a:ln>
                          <a:solidFill>
                            <a:srgbClr val="000000"/>
                          </a:solidFill>
                          <a:effectLst/>
                          <a:latin typeface="Arial"/>
                        </a:rPr>
                        <a:t> (U2) a </a:t>
                      </a:r>
                      <a:r>
                        <a:rPr kumimoji="0" lang="en-GB" sz="1600" b="1" i="0" u="none" strike="noStrike" cap="none" normalizeH="0" baseline="0" err="1">
                          <a:ln>
                            <a:noFill/>
                          </a:ln>
                          <a:solidFill>
                            <a:srgbClr val="000000"/>
                          </a:solidFill>
                          <a:effectLst/>
                          <a:latin typeface="Arial"/>
                        </a:rPr>
                        <a:t>Bagloriaeth</a:t>
                      </a:r>
                      <a:endParaRPr kumimoji="0" lang="en-GB" sz="1600" b="1" i="0" u="none" strike="noStrike" cap="none" normalizeH="0" baseline="0">
                        <a:ln>
                          <a:noFill/>
                        </a:ln>
                        <a:solidFill>
                          <a:srgbClr val="000000"/>
                        </a:solidFill>
                        <a:effectLst/>
                        <a:latin typeface="Arial"/>
                      </a:endParaRPr>
                    </a:p>
                  </a:txBody>
                  <a:tcPr marL="91407" marR="91407" marT="45730" marB="4573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1810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err="1">
                          <a:ln>
                            <a:noFill/>
                          </a:ln>
                          <a:solidFill>
                            <a:srgbClr val="000000"/>
                          </a:solidFill>
                          <a:effectLst/>
                          <a:latin typeface="Arial"/>
                          <a:cs typeface="Times New Roman"/>
                        </a:rPr>
                        <a:t>Gradd</a:t>
                      </a:r>
                      <a:endParaRPr kumimoji="0" lang="en-GB" sz="1600" b="0" i="0" u="none" strike="noStrike" cap="none" normalizeH="0" baseline="0" err="1">
                        <a:ln>
                          <a:noFill/>
                        </a:ln>
                        <a:solidFill>
                          <a:srgbClr val="000000"/>
                        </a:solidFill>
                        <a:effectLst/>
                        <a:latin typeface="Arial"/>
                        <a:cs typeface="Times New Roman"/>
                      </a:endParaRPr>
                    </a:p>
                  </a:txBody>
                  <a:tcPr marL="91407" marR="91407" marT="45730" marB="4573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a:ln>
                            <a:noFill/>
                          </a:ln>
                          <a:solidFill>
                            <a:srgbClr val="000000"/>
                          </a:solidFill>
                          <a:effectLst/>
                          <a:latin typeface="Arial" charset="0"/>
                          <a:cs typeface="Times New Roman" pitchFamily="18" charset="0"/>
                        </a:rPr>
                        <a:t>%</a:t>
                      </a:r>
                      <a:endParaRPr kumimoji="0" lang="en-GB" sz="1600" b="0" i="0" u="none" strike="noStrike" cap="none" normalizeH="0" baseline="0">
                        <a:ln>
                          <a:noFill/>
                        </a:ln>
                        <a:solidFill>
                          <a:srgbClr val="000000"/>
                        </a:solidFill>
                        <a:effectLst/>
                        <a:latin typeface="Arial" charset="0"/>
                      </a:endParaRPr>
                    </a:p>
                  </a:txBody>
                  <a:tcPr marL="91407" marR="91407" marT="45730" marB="4573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94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a:ln>
                            <a:noFill/>
                          </a:ln>
                          <a:solidFill>
                            <a:srgbClr val="000000"/>
                          </a:solidFill>
                          <a:effectLst/>
                          <a:latin typeface="Arial" charset="0"/>
                        </a:rPr>
                        <a:t>A*-A</a:t>
                      </a:r>
                    </a:p>
                  </a:txBody>
                  <a:tcPr marL="91407" marR="91407" marT="45730" marB="4573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sz="1600" b="1" i="0" u="none" strike="noStrike" cap="none" normalizeH="0" baseline="0">
                          <a:ln>
                            <a:noFill/>
                          </a:ln>
                          <a:solidFill>
                            <a:srgbClr val="000000"/>
                          </a:solidFill>
                          <a:effectLst/>
                          <a:latin typeface="Arial"/>
                        </a:rPr>
                        <a:t>36</a:t>
                      </a:r>
                      <a:endParaRPr kumimoji="0" lang="cy-GB"/>
                    </a:p>
                  </a:txBody>
                  <a:tcPr marL="91407" marR="91407" marT="45730" marB="4573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94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a:ln>
                            <a:noFill/>
                          </a:ln>
                          <a:solidFill>
                            <a:srgbClr val="000000"/>
                          </a:solidFill>
                          <a:effectLst/>
                          <a:latin typeface="Arial" charset="0"/>
                          <a:cs typeface="Times New Roman" pitchFamily="18" charset="0"/>
                        </a:rPr>
                        <a:t>A* – C</a:t>
                      </a:r>
                      <a:endParaRPr kumimoji="0" lang="en-GB" sz="1600" b="1" i="0" u="none" strike="noStrike" cap="none" normalizeH="0" baseline="0">
                        <a:ln>
                          <a:noFill/>
                        </a:ln>
                        <a:solidFill>
                          <a:srgbClr val="000000"/>
                        </a:solidFill>
                        <a:effectLst/>
                        <a:latin typeface="Arial" charset="0"/>
                      </a:endParaRPr>
                    </a:p>
                  </a:txBody>
                  <a:tcPr marL="91407" marR="91407" marT="45730" marB="4573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sz="1600" b="1" i="0" u="none" strike="noStrike" cap="none" normalizeH="0" baseline="0">
                          <a:ln>
                            <a:noFill/>
                          </a:ln>
                          <a:solidFill>
                            <a:srgbClr val="000000"/>
                          </a:solidFill>
                          <a:effectLst/>
                          <a:latin typeface="Arial"/>
                        </a:rPr>
                        <a:t>85</a:t>
                      </a:r>
                      <a:endParaRPr kumimoji="0" lang="en-GB" sz="1600" b="1" i="0" u="none" strike="noStrike" cap="none" normalizeH="0" baseline="0">
                        <a:ln>
                          <a:noFill/>
                        </a:ln>
                        <a:solidFill>
                          <a:srgbClr val="000000"/>
                        </a:solidFill>
                        <a:effectLst/>
                        <a:latin typeface="Arial"/>
                      </a:endParaRPr>
                    </a:p>
                  </a:txBody>
                  <a:tcPr marL="91407" marR="91407" marT="45730" marB="4573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810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a:ln>
                            <a:noFill/>
                          </a:ln>
                          <a:solidFill>
                            <a:srgbClr val="000000"/>
                          </a:solidFill>
                          <a:effectLst/>
                          <a:latin typeface="Arial" charset="0"/>
                          <a:cs typeface="Times New Roman" pitchFamily="18" charset="0"/>
                        </a:rPr>
                        <a:t>A* – E</a:t>
                      </a:r>
                      <a:endParaRPr kumimoji="0" lang="en-GB" sz="1600" b="1" i="0" u="none" strike="noStrike" cap="none" normalizeH="0" baseline="0">
                        <a:ln>
                          <a:noFill/>
                        </a:ln>
                        <a:solidFill>
                          <a:srgbClr val="000000"/>
                        </a:solidFill>
                        <a:effectLst/>
                        <a:latin typeface="Arial" charset="0"/>
                      </a:endParaRPr>
                    </a:p>
                  </a:txBody>
                  <a:tcPr marL="91407" marR="91407" marT="45730" marB="4573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sz="1600" b="1" i="0" u="none" strike="noStrike" cap="none" normalizeH="0" baseline="0">
                          <a:ln>
                            <a:noFill/>
                          </a:ln>
                          <a:solidFill>
                            <a:srgbClr val="000000"/>
                          </a:solidFill>
                          <a:effectLst/>
                          <a:latin typeface="Arial"/>
                        </a:rPr>
                        <a:t>99</a:t>
                      </a:r>
                      <a:endParaRPr kumimoji="0" lang="en-GB" sz="1600" b="1" i="0" u="none" strike="noStrike" cap="none" normalizeH="0" baseline="0">
                        <a:ln>
                          <a:noFill/>
                        </a:ln>
                        <a:solidFill>
                          <a:srgbClr val="000000"/>
                        </a:solidFill>
                        <a:effectLst/>
                        <a:latin typeface="Arial"/>
                      </a:endParaRPr>
                    </a:p>
                  </a:txBody>
                  <a:tcPr marL="91407" marR="91407" marT="45730" marB="45730" anchor="ctr" horzOverflow="overflow">
                    <a:lnL w="28575"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Text Box 66">
            <a:extLst>
              <a:ext uri="{FF2B5EF4-FFF2-40B4-BE49-F238E27FC236}">
                <a16:creationId xmlns:a16="http://schemas.microsoft.com/office/drawing/2014/main" id="{207E61BB-7582-479F-931D-A3893CE91D4A}"/>
              </a:ext>
            </a:extLst>
          </p:cNvPr>
          <p:cNvSpPr txBox="1">
            <a:spLocks noChangeArrowheads="1"/>
          </p:cNvSpPr>
          <p:nvPr/>
        </p:nvSpPr>
        <p:spPr bwMode="auto">
          <a:xfrm>
            <a:off x="5614988" y="2349500"/>
            <a:ext cx="3529012" cy="647700"/>
          </a:xfrm>
          <a:prstGeom prst="rect">
            <a:avLst/>
          </a:prstGeom>
          <a:noFill/>
          <a:ln>
            <a:noFill/>
          </a:ln>
          <a:effectLst/>
        </p:spPr>
        <p:txBody>
          <a:bodyPr>
            <a:spAutoFit/>
          </a:bodyPr>
          <a:lstStyle/>
          <a:p>
            <a:pPr algn="ctr" eaLnBrk="1" hangingPunct="1">
              <a:defRPr/>
            </a:pPr>
            <a:r>
              <a:rPr lang="en-GB" b="1" err="1">
                <a:solidFill>
                  <a:srgbClr val="000000"/>
                </a:solidFill>
                <a:latin typeface="Arial" charset="0"/>
                <a:cs typeface="+mn-cs"/>
              </a:rPr>
              <a:t>Canran</a:t>
            </a:r>
            <a:r>
              <a:rPr lang="en-GB" b="1">
                <a:solidFill>
                  <a:srgbClr val="000000"/>
                </a:solidFill>
                <a:latin typeface="Arial" charset="0"/>
                <a:cs typeface="+mn-cs"/>
              </a:rPr>
              <a:t> </a:t>
            </a:r>
            <a:r>
              <a:rPr lang="en-GB" b="1" err="1">
                <a:solidFill>
                  <a:srgbClr val="000000"/>
                </a:solidFill>
                <a:latin typeface="Arial" charset="0"/>
                <a:cs typeface="+mn-cs"/>
              </a:rPr>
              <a:t>Graddau</a:t>
            </a:r>
            <a:r>
              <a:rPr lang="en-GB" b="1">
                <a:solidFill>
                  <a:srgbClr val="000000"/>
                </a:solidFill>
                <a:latin typeface="Arial" charset="0"/>
                <a:cs typeface="+mn-cs"/>
              </a:rPr>
              <a:t> </a:t>
            </a:r>
            <a:r>
              <a:rPr lang="en-GB" b="1" err="1">
                <a:solidFill>
                  <a:srgbClr val="000000"/>
                </a:solidFill>
                <a:latin typeface="Arial" charset="0"/>
                <a:cs typeface="+mn-cs"/>
              </a:rPr>
              <a:t>ar</a:t>
            </a:r>
            <a:r>
              <a:rPr lang="en-GB" b="1">
                <a:solidFill>
                  <a:srgbClr val="000000"/>
                </a:solidFill>
                <a:latin typeface="Arial" charset="0"/>
                <a:cs typeface="+mn-cs"/>
              </a:rPr>
              <a:t> Draws y </a:t>
            </a:r>
            <a:r>
              <a:rPr lang="en-GB" b="1" err="1">
                <a:solidFill>
                  <a:srgbClr val="000000"/>
                </a:solidFill>
                <a:latin typeface="Arial" charset="0"/>
                <a:cs typeface="+mn-cs"/>
              </a:rPr>
              <a:t>Pynciau</a:t>
            </a:r>
            <a:r>
              <a:rPr lang="en-GB" b="1">
                <a:solidFill>
                  <a:srgbClr val="000000"/>
                </a:solidFill>
                <a:latin typeface="Arial" charset="0"/>
                <a:cs typeface="+mn-cs"/>
              </a:rPr>
              <a:t> / </a:t>
            </a:r>
            <a:r>
              <a:rPr lang="en-GB" b="1" err="1">
                <a:solidFill>
                  <a:srgbClr val="000000"/>
                </a:solidFill>
                <a:latin typeface="Arial" charset="0"/>
                <a:cs typeface="+mn-cs"/>
              </a:rPr>
              <a:t>Disgyblion</a:t>
            </a:r>
            <a:r>
              <a:rPr lang="en-GB" b="1">
                <a:solidFill>
                  <a:srgbClr val="000000"/>
                </a:solidFill>
                <a:latin typeface="Arial" charset="0"/>
                <a:cs typeface="+mn-cs"/>
              </a:rPr>
              <a:t> </a:t>
            </a:r>
            <a:r>
              <a:rPr lang="en-GB" b="1" err="1">
                <a:solidFill>
                  <a:srgbClr val="000000"/>
                </a:solidFill>
                <a:latin typeface="Arial" charset="0"/>
                <a:cs typeface="+mn-cs"/>
              </a:rPr>
              <a:t>i</a:t>
            </a:r>
            <a:r>
              <a:rPr lang="en-GB" b="1">
                <a:solidFill>
                  <a:srgbClr val="000000"/>
                </a:solidFill>
                <a:latin typeface="Arial" charset="0"/>
                <a:cs typeface="+mn-cs"/>
              </a:rPr>
              <a:t> </a:t>
            </a:r>
            <a:r>
              <a:rPr lang="en-GB" b="1" err="1">
                <a:solidFill>
                  <a:srgbClr val="000000"/>
                </a:solidFill>
                <a:latin typeface="Arial" charset="0"/>
                <a:cs typeface="+mn-cs"/>
              </a:rPr>
              <a:t>Gyd</a:t>
            </a:r>
            <a:endParaRPr lang="en-GB" b="1">
              <a:solidFill>
                <a:srgbClr val="000000"/>
              </a:solidFill>
              <a:latin typeface="Arial" charset="0"/>
              <a:cs typeface="+mn-cs"/>
            </a:endParaRPr>
          </a:p>
        </p:txBody>
      </p:sp>
      <p:pic>
        <p:nvPicPr>
          <p:cNvPr id="2" name="Llun 2">
            <a:extLst>
              <a:ext uri="{FF2B5EF4-FFF2-40B4-BE49-F238E27FC236}">
                <a16:creationId xmlns:a16="http://schemas.microsoft.com/office/drawing/2014/main" id="{3CF5A0A6-607D-D924-6984-6BB1D07C66F5}"/>
              </a:ext>
            </a:extLst>
          </p:cNvPr>
          <p:cNvPicPr>
            <a:picLocks noChangeAspect="1"/>
          </p:cNvPicPr>
          <p:nvPr/>
        </p:nvPicPr>
        <p:blipFill rotWithShape="1">
          <a:blip r:embed="rId3"/>
          <a:srcRect t="20844" r="-2974" b="-56"/>
          <a:stretch/>
        </p:blipFill>
        <p:spPr>
          <a:xfrm>
            <a:off x="62346" y="1413522"/>
            <a:ext cx="5777963" cy="435342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FF1C475D-09BC-460D-B026-F20C755E8391}"/>
              </a:ext>
            </a:extLst>
          </p:cNvPr>
          <p:cNvSpPr>
            <a:spLocks noGrp="1" noChangeArrowheads="1"/>
          </p:cNvSpPr>
          <p:nvPr>
            <p:ph type="title"/>
          </p:nvPr>
        </p:nvSpPr>
        <p:spPr>
          <a:xfrm>
            <a:off x="251520" y="852930"/>
            <a:ext cx="8784976" cy="1143000"/>
          </a:xfrm>
        </p:spPr>
        <p:txBody>
          <a:bodyPr/>
          <a:lstStyle/>
          <a:p>
            <a:pPr algn="ctr"/>
            <a:r>
              <a:rPr lang="en-GB" altLang="en-US" sz="3600"/>
              <a:t>CANLYNIADAU SAFON UWCH</a:t>
            </a:r>
            <a:br>
              <a:rPr lang="en-GB" altLang="en-US" sz="3600"/>
            </a:br>
            <a:endParaRPr lang="en-GB" altLang="en-US" sz="2000"/>
          </a:p>
        </p:txBody>
      </p:sp>
      <p:sp>
        <p:nvSpPr>
          <p:cNvPr id="22532" name="Text Box 56">
            <a:extLst>
              <a:ext uri="{FF2B5EF4-FFF2-40B4-BE49-F238E27FC236}">
                <a16:creationId xmlns:a16="http://schemas.microsoft.com/office/drawing/2014/main" id="{7D934CA0-D08D-4650-BE27-64AA83C784CE}"/>
              </a:ext>
            </a:extLst>
          </p:cNvPr>
          <p:cNvSpPr txBox="1">
            <a:spLocks noChangeArrowheads="1"/>
          </p:cNvSpPr>
          <p:nvPr/>
        </p:nvSpPr>
        <p:spPr bwMode="auto">
          <a:xfrm>
            <a:off x="715963" y="4971596"/>
            <a:ext cx="770413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lr>
                <a:schemeClr val="bg2"/>
              </a:buClr>
              <a:buSzPct val="70000"/>
              <a:buFont typeface="Wingdings" panose="05000000000000000000" pitchFamily="2" charset="2"/>
              <a:buChar char="l"/>
              <a:defRPr sz="31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150000"/>
              <a:buChar char="•"/>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1"/>
              </a:buClr>
              <a:buSzPct val="150000"/>
              <a:buChar char="•"/>
              <a:defRPr sz="22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tx2"/>
              </a:buClr>
              <a:buSzPct val="15000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en-GB" sz="2000">
                <a:latin typeface="Arial"/>
                <a:cs typeface="Arial"/>
              </a:rPr>
              <a:t>A* - A = 36% </a:t>
            </a:r>
            <a:r>
              <a:rPr lang="en-GB" sz="2000" err="1">
                <a:latin typeface="Arial"/>
                <a:cs typeface="Arial"/>
              </a:rPr>
              <a:t>yn</a:t>
            </a:r>
            <a:r>
              <a:rPr lang="en-GB" sz="2000">
                <a:latin typeface="Arial"/>
                <a:cs typeface="Arial"/>
              </a:rPr>
              <a:t> 2022</a:t>
            </a:r>
            <a:endParaRPr lang="en-US">
              <a:latin typeface="Arial"/>
              <a:cs typeface="Arial"/>
            </a:endParaRPr>
          </a:p>
          <a:p>
            <a:pPr algn="ctr">
              <a:spcBef>
                <a:spcPct val="50000"/>
              </a:spcBef>
              <a:buNone/>
            </a:pPr>
            <a:r>
              <a:rPr lang="en-GB" altLang="en-US" sz="2000" b="1" i="1">
                <a:latin typeface="Arial"/>
                <a:cs typeface="Arial"/>
              </a:rPr>
              <a:t>A* - A = 37% </a:t>
            </a:r>
            <a:r>
              <a:rPr lang="en-GB" altLang="en-US" sz="2000" b="1" i="1" err="1">
                <a:latin typeface="Arial"/>
                <a:cs typeface="Arial"/>
              </a:rPr>
              <a:t>yn</a:t>
            </a:r>
            <a:r>
              <a:rPr lang="en-GB" altLang="en-US" sz="2000" b="1" i="1">
                <a:latin typeface="Arial"/>
                <a:cs typeface="Arial"/>
              </a:rPr>
              <a:t> 2021</a:t>
            </a:r>
            <a:endParaRPr lang="en-US" b="1" i="1">
              <a:latin typeface="Arial"/>
              <a:cs typeface="Arial"/>
            </a:endParaRPr>
          </a:p>
          <a:p>
            <a:pPr algn="ctr" eaLnBrk="1" hangingPunct="1">
              <a:spcBef>
                <a:spcPct val="50000"/>
              </a:spcBef>
              <a:buClrTx/>
              <a:buSzTx/>
              <a:buNone/>
            </a:pPr>
            <a:r>
              <a:rPr lang="en-GB" altLang="en-US" sz="2000" b="1" i="1">
                <a:latin typeface="Arial"/>
                <a:cs typeface="Arial"/>
              </a:rPr>
              <a:t>A* - A = 39% yn 2020</a:t>
            </a:r>
          </a:p>
          <a:p>
            <a:pPr algn="ctr">
              <a:spcBef>
                <a:spcPct val="50000"/>
              </a:spcBef>
              <a:buNone/>
            </a:pPr>
            <a:r>
              <a:rPr lang="en-GB" sz="2000">
                <a:latin typeface="Arial"/>
                <a:cs typeface="Arial"/>
              </a:rPr>
              <a:t>A* - A = 38% </a:t>
            </a:r>
            <a:r>
              <a:rPr lang="en-GB" sz="2000" err="1">
                <a:latin typeface="Arial"/>
                <a:cs typeface="Arial"/>
              </a:rPr>
              <a:t>yn</a:t>
            </a:r>
            <a:r>
              <a:rPr lang="en-GB" sz="2000">
                <a:latin typeface="Arial"/>
                <a:cs typeface="Arial"/>
              </a:rPr>
              <a:t> 2019</a:t>
            </a:r>
            <a:endParaRPr lang="en-GB">
              <a:latin typeface="Arial"/>
              <a:cs typeface="Arial"/>
            </a:endParaRPr>
          </a:p>
          <a:p>
            <a:pPr algn="ctr" eaLnBrk="1" hangingPunct="1">
              <a:spcBef>
                <a:spcPct val="50000"/>
              </a:spcBef>
              <a:buClrTx/>
              <a:buSzTx/>
              <a:buNone/>
            </a:pPr>
            <a:endParaRPr lang="en-GB" altLang="en-US" sz="2000"/>
          </a:p>
        </p:txBody>
      </p:sp>
      <p:graphicFrame>
        <p:nvGraphicFramePr>
          <p:cNvPr id="2" name="Table 3">
            <a:extLst>
              <a:ext uri="{FF2B5EF4-FFF2-40B4-BE49-F238E27FC236}">
                <a16:creationId xmlns:a16="http://schemas.microsoft.com/office/drawing/2014/main" id="{09678B13-1B6F-45FB-BEB8-D59A651B8271}"/>
              </a:ext>
            </a:extLst>
          </p:cNvPr>
          <p:cNvGraphicFramePr>
            <a:graphicFrameLocks noGrp="1"/>
          </p:cNvGraphicFramePr>
          <p:nvPr>
            <p:extLst>
              <p:ext uri="{D42A27DB-BD31-4B8C-83A1-F6EECF244321}">
                <p14:modId xmlns:p14="http://schemas.microsoft.com/office/powerpoint/2010/main" val="1594003538"/>
              </p:ext>
            </p:extLst>
          </p:nvPr>
        </p:nvGraphicFramePr>
        <p:xfrm>
          <a:off x="827584" y="2212868"/>
          <a:ext cx="7592515" cy="2324852"/>
        </p:xfrm>
        <a:graphic>
          <a:graphicData uri="http://schemas.openxmlformats.org/drawingml/2006/table">
            <a:tbl>
              <a:tblPr firstRow="1" bandRow="1">
                <a:tableStyleId>{5C22544A-7EE6-4342-B048-85BDC9FD1C3A}</a:tableStyleId>
              </a:tblPr>
              <a:tblGrid>
                <a:gridCol w="1084645">
                  <a:extLst>
                    <a:ext uri="{9D8B030D-6E8A-4147-A177-3AD203B41FA5}">
                      <a16:colId xmlns:a16="http://schemas.microsoft.com/office/drawing/2014/main" val="1589728591"/>
                    </a:ext>
                  </a:extLst>
                </a:gridCol>
                <a:gridCol w="1084645">
                  <a:extLst>
                    <a:ext uri="{9D8B030D-6E8A-4147-A177-3AD203B41FA5}">
                      <a16:colId xmlns:a16="http://schemas.microsoft.com/office/drawing/2014/main" val="3246014997"/>
                    </a:ext>
                  </a:extLst>
                </a:gridCol>
                <a:gridCol w="1084645">
                  <a:extLst>
                    <a:ext uri="{9D8B030D-6E8A-4147-A177-3AD203B41FA5}">
                      <a16:colId xmlns:a16="http://schemas.microsoft.com/office/drawing/2014/main" val="1886003668"/>
                    </a:ext>
                  </a:extLst>
                </a:gridCol>
                <a:gridCol w="1084645">
                  <a:extLst>
                    <a:ext uri="{9D8B030D-6E8A-4147-A177-3AD203B41FA5}">
                      <a16:colId xmlns:a16="http://schemas.microsoft.com/office/drawing/2014/main" val="622047257"/>
                    </a:ext>
                  </a:extLst>
                </a:gridCol>
                <a:gridCol w="1084645">
                  <a:extLst>
                    <a:ext uri="{9D8B030D-6E8A-4147-A177-3AD203B41FA5}">
                      <a16:colId xmlns:a16="http://schemas.microsoft.com/office/drawing/2014/main" val="2040020280"/>
                    </a:ext>
                  </a:extLst>
                </a:gridCol>
                <a:gridCol w="1084645">
                  <a:extLst>
                    <a:ext uri="{9D8B030D-6E8A-4147-A177-3AD203B41FA5}">
                      <a16:colId xmlns:a16="http://schemas.microsoft.com/office/drawing/2014/main" val="4022966117"/>
                    </a:ext>
                  </a:extLst>
                </a:gridCol>
                <a:gridCol w="1084645">
                  <a:extLst>
                    <a:ext uri="{9D8B030D-6E8A-4147-A177-3AD203B41FA5}">
                      <a16:colId xmlns:a16="http://schemas.microsoft.com/office/drawing/2014/main" val="697604898"/>
                    </a:ext>
                  </a:extLst>
                </a:gridCol>
              </a:tblGrid>
              <a:tr h="496052">
                <a:tc>
                  <a:txBody>
                    <a:bodyPr/>
                    <a:lstStyle/>
                    <a:p>
                      <a:endParaRPr lang="en-GB">
                        <a:latin typeface="+mj-lt"/>
                      </a:endParaRPr>
                    </a:p>
                  </a:txBody>
                  <a:tcPr/>
                </a:tc>
                <a:tc>
                  <a:txBody>
                    <a:bodyPr/>
                    <a:lstStyle/>
                    <a:p>
                      <a:pPr algn="ctr"/>
                      <a:r>
                        <a:rPr lang="en-GB">
                          <a:latin typeface="+mj-lt"/>
                        </a:rPr>
                        <a:t>2022</a:t>
                      </a:r>
                    </a:p>
                  </a:txBody>
                  <a:tcPr/>
                </a:tc>
                <a:tc>
                  <a:txBody>
                    <a:bodyPr/>
                    <a:lstStyle/>
                    <a:p>
                      <a:pPr lvl="0" algn="ctr">
                        <a:buNone/>
                      </a:pPr>
                      <a:r>
                        <a:rPr lang="en-GB" sz="1800" b="1" i="1" u="none" strike="noStrike" noProof="0">
                          <a:latin typeface="Calibri"/>
                        </a:rPr>
                        <a:t>2021</a:t>
                      </a:r>
                      <a:endParaRPr lang="en-US" b="1" i="1"/>
                    </a:p>
                  </a:txBody>
                  <a:tcPr/>
                </a:tc>
                <a:tc>
                  <a:txBody>
                    <a:bodyPr/>
                    <a:lstStyle/>
                    <a:p>
                      <a:pPr lvl="0" algn="ctr">
                        <a:buNone/>
                      </a:pPr>
                      <a:r>
                        <a:rPr lang="en-GB" sz="1800" b="1" i="1" u="none" strike="noStrike" noProof="0">
                          <a:latin typeface="Calibri"/>
                        </a:rPr>
                        <a:t>2020</a:t>
                      </a:r>
                      <a:endParaRPr lang="en-US" b="1" i="1"/>
                    </a:p>
                  </a:txBody>
                  <a:tcPr/>
                </a:tc>
                <a:tc>
                  <a:txBody>
                    <a:bodyPr/>
                    <a:lstStyle/>
                    <a:p>
                      <a:pPr lvl="0" algn="ctr">
                        <a:buNone/>
                      </a:pPr>
                      <a:r>
                        <a:rPr lang="en-GB" sz="1800" b="1" i="0" u="none" strike="noStrike" noProof="0">
                          <a:latin typeface="Calibri"/>
                        </a:rPr>
                        <a:t>2019</a:t>
                      </a:r>
                      <a:endParaRPr lang="en-US"/>
                    </a:p>
                  </a:txBody>
                  <a:tcPr/>
                </a:tc>
                <a:tc>
                  <a:txBody>
                    <a:bodyPr/>
                    <a:lstStyle/>
                    <a:p>
                      <a:pPr lvl="0" algn="ctr">
                        <a:buNone/>
                      </a:pPr>
                      <a:r>
                        <a:rPr lang="en-GB" sz="1800" b="1" i="0" u="none" strike="noStrike" noProof="0">
                          <a:latin typeface="Calibri"/>
                        </a:rPr>
                        <a:t>2018</a:t>
                      </a:r>
                      <a:endParaRPr lang="en-US"/>
                    </a:p>
                  </a:txBody>
                  <a:tcPr/>
                </a:tc>
                <a:tc>
                  <a:txBody>
                    <a:bodyPr/>
                    <a:lstStyle/>
                    <a:p>
                      <a:pPr lvl="0" algn="ctr">
                        <a:buNone/>
                      </a:pPr>
                      <a:r>
                        <a:rPr lang="en-GB" sz="1800" b="1" i="0" u="none" strike="noStrike" noProof="0">
                          <a:latin typeface="Calibri"/>
                        </a:rPr>
                        <a:t>2017</a:t>
                      </a:r>
                      <a:endParaRPr lang="en-US"/>
                    </a:p>
                  </a:txBody>
                  <a:tcPr/>
                </a:tc>
                <a:extLst>
                  <a:ext uri="{0D108BD9-81ED-4DB2-BD59-A6C34878D82A}">
                    <a16:rowId xmlns:a16="http://schemas.microsoft.com/office/drawing/2014/main" val="822665545"/>
                  </a:ext>
                </a:extLst>
              </a:tr>
              <a:tr h="861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y-GB" sz="180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y-GB" sz="1800">
                          <a:solidFill>
                            <a:schemeClr val="tx1"/>
                          </a:solidFill>
                          <a:latin typeface="+mn-lt"/>
                        </a:rPr>
                        <a:t>A*-C</a:t>
                      </a:r>
                    </a:p>
                    <a:p>
                      <a:pPr algn="ctr"/>
                      <a:endParaRPr lang="en-GB">
                        <a:latin typeface="+mn-lt"/>
                      </a:endParaRPr>
                    </a:p>
                  </a:txBody>
                  <a:tcPr/>
                </a:tc>
                <a:tc>
                  <a:txBody>
                    <a:bodyPr/>
                    <a:lstStyle/>
                    <a:p>
                      <a:pPr algn="ctr"/>
                      <a:endParaRPr lang="en-GB">
                        <a:latin typeface="+mn-lt"/>
                      </a:endParaRPr>
                    </a:p>
                    <a:p>
                      <a:pPr algn="ctr"/>
                      <a:r>
                        <a:rPr lang="en-GB">
                          <a:latin typeface="+mn-lt"/>
                        </a:rPr>
                        <a:t>85</a:t>
                      </a:r>
                    </a:p>
                  </a:txBody>
                  <a:tcPr/>
                </a:tc>
                <a:tc>
                  <a:txBody>
                    <a:bodyPr/>
                    <a:lstStyle/>
                    <a:p>
                      <a:pPr algn="ctr"/>
                      <a:endParaRPr lang="en-GB" b="1" i="1">
                        <a:latin typeface="+mn-lt"/>
                      </a:endParaRPr>
                    </a:p>
                    <a:p>
                      <a:pPr lvl="0" algn="ctr">
                        <a:buNone/>
                      </a:pPr>
                      <a:r>
                        <a:rPr lang="en-GB" sz="1800" b="1" i="1" u="none" strike="noStrike" noProof="0">
                          <a:latin typeface="Calibri"/>
                        </a:rPr>
                        <a:t>93</a:t>
                      </a:r>
                      <a:endParaRPr lang="en-GB" b="1" i="1"/>
                    </a:p>
                  </a:txBody>
                  <a:tcPr/>
                </a:tc>
                <a:tc>
                  <a:txBody>
                    <a:bodyPr/>
                    <a:lstStyle/>
                    <a:p>
                      <a:pPr algn="ctr"/>
                      <a:endParaRPr lang="en-GB" b="1" i="1">
                        <a:latin typeface="+mn-lt"/>
                      </a:endParaRPr>
                    </a:p>
                    <a:p>
                      <a:pPr lvl="0" algn="ctr">
                        <a:buNone/>
                      </a:pPr>
                      <a:r>
                        <a:rPr lang="en-GB" sz="1800" b="1" i="1" u="none" strike="noStrike" noProof="0">
                          <a:latin typeface="Calibri"/>
                        </a:rPr>
                        <a:t>95</a:t>
                      </a:r>
                      <a:endParaRPr lang="en-GB" b="1" i="1"/>
                    </a:p>
                  </a:txBody>
                  <a:tcPr/>
                </a:tc>
                <a:tc>
                  <a:txBody>
                    <a:bodyPr/>
                    <a:lstStyle/>
                    <a:p>
                      <a:pPr algn="ctr"/>
                      <a:endParaRPr lang="en-GB">
                        <a:latin typeface="+mn-lt"/>
                      </a:endParaRPr>
                    </a:p>
                    <a:p>
                      <a:pPr lvl="0" algn="ctr">
                        <a:buNone/>
                      </a:pPr>
                      <a:r>
                        <a:rPr lang="en-GB" sz="1800" b="0" i="0" u="none" strike="noStrike" noProof="0">
                          <a:latin typeface="Calibri"/>
                        </a:rPr>
                        <a:t>84</a:t>
                      </a:r>
                      <a:endParaRPr lang="en-GB"/>
                    </a:p>
                  </a:txBody>
                  <a:tcPr/>
                </a:tc>
                <a:tc>
                  <a:txBody>
                    <a:bodyPr/>
                    <a:lstStyle/>
                    <a:p>
                      <a:pPr algn="ctr"/>
                      <a:endParaRPr lang="en-GB">
                        <a:latin typeface="+mn-lt"/>
                      </a:endParaRPr>
                    </a:p>
                    <a:p>
                      <a:pPr lvl="0" algn="ctr">
                        <a:buNone/>
                      </a:pPr>
                      <a:r>
                        <a:rPr lang="en-GB" sz="1800" b="0" i="0" u="none" strike="noStrike" noProof="0">
                          <a:latin typeface="Calibri"/>
                        </a:rPr>
                        <a:t>86</a:t>
                      </a:r>
                      <a:endParaRPr lang="en-GB"/>
                    </a:p>
                  </a:txBody>
                  <a:tcPr/>
                </a:tc>
                <a:tc>
                  <a:txBody>
                    <a:bodyPr/>
                    <a:lstStyle/>
                    <a:p>
                      <a:pPr lvl="0" algn="ctr">
                        <a:buNone/>
                      </a:pPr>
                      <a:r>
                        <a:rPr lang="en-GB" sz="1800" b="0" i="0" u="none" strike="noStrike" noProof="0">
                          <a:latin typeface="Calibri"/>
                        </a:rPr>
                        <a:t>84</a:t>
                      </a:r>
                      <a:endParaRPr lang="en-US"/>
                    </a:p>
                  </a:txBody>
                  <a:tcPr/>
                </a:tc>
                <a:extLst>
                  <a:ext uri="{0D108BD9-81ED-4DB2-BD59-A6C34878D82A}">
                    <a16:rowId xmlns:a16="http://schemas.microsoft.com/office/drawing/2014/main" val="3828973323"/>
                  </a:ext>
                </a:extLst>
              </a:tr>
              <a:tr h="861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cy-GB" sz="180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cy-GB" sz="1800">
                          <a:solidFill>
                            <a:schemeClr val="tx1"/>
                          </a:solidFill>
                          <a:latin typeface="+mn-lt"/>
                        </a:rPr>
                        <a:t>A*-E</a:t>
                      </a:r>
                    </a:p>
                    <a:p>
                      <a:pPr algn="ctr"/>
                      <a:endParaRPr lang="en-GB">
                        <a:latin typeface="+mn-lt"/>
                      </a:endParaRPr>
                    </a:p>
                  </a:txBody>
                  <a:tcPr/>
                </a:tc>
                <a:tc>
                  <a:txBody>
                    <a:bodyPr/>
                    <a:lstStyle/>
                    <a:p>
                      <a:pPr algn="ctr"/>
                      <a:endParaRPr lang="en-GB">
                        <a:latin typeface="+mn-lt"/>
                      </a:endParaRPr>
                    </a:p>
                    <a:p>
                      <a:pPr algn="ctr"/>
                      <a:r>
                        <a:rPr lang="en-GB">
                          <a:latin typeface="+mn-lt"/>
                        </a:rPr>
                        <a:t>99</a:t>
                      </a:r>
                    </a:p>
                  </a:txBody>
                  <a:tcPr/>
                </a:tc>
                <a:tc>
                  <a:txBody>
                    <a:bodyPr/>
                    <a:lstStyle/>
                    <a:p>
                      <a:pPr algn="ctr"/>
                      <a:endParaRPr lang="en-GB" b="1" i="1">
                        <a:latin typeface="+mn-lt"/>
                      </a:endParaRPr>
                    </a:p>
                    <a:p>
                      <a:pPr lvl="0" algn="ctr">
                        <a:buNone/>
                      </a:pPr>
                      <a:r>
                        <a:rPr lang="en-GB" sz="1800" b="1" i="1" u="none" strike="noStrike" noProof="0">
                          <a:latin typeface="Calibri"/>
                        </a:rPr>
                        <a:t>100</a:t>
                      </a:r>
                      <a:endParaRPr lang="en-GB" b="1" i="1"/>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b="1" i="1">
                        <a:latin typeface="+mn-lt"/>
                      </a:endParaRPr>
                    </a:p>
                    <a:p>
                      <a:pPr marL="0" marR="0" lvl="0" indent="0" algn="ctr" defTabSz="914400">
                        <a:lnSpc>
                          <a:spcPct val="100000"/>
                        </a:lnSpc>
                        <a:spcBef>
                          <a:spcPts val="0"/>
                        </a:spcBef>
                        <a:spcAft>
                          <a:spcPts val="0"/>
                        </a:spcAft>
                        <a:buNone/>
                        <a:tabLst/>
                        <a:defRPr/>
                      </a:pPr>
                      <a:r>
                        <a:rPr lang="en-GB" sz="1800" b="1" i="1" u="none" strike="noStrike" noProof="0">
                          <a:latin typeface="Calibri"/>
                        </a:rPr>
                        <a:t>100</a:t>
                      </a:r>
                      <a:endParaRPr lang="en-GB" b="1" i="1"/>
                    </a:p>
                    <a:p>
                      <a:pPr algn="ctr"/>
                      <a:endParaRPr lang="en-GB" b="1" i="1">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latin typeface="+mn-lt"/>
                      </a:endParaRPr>
                    </a:p>
                    <a:p>
                      <a:pPr marL="0" marR="0" lvl="0" indent="0" algn="ctr" defTabSz="914400">
                        <a:lnSpc>
                          <a:spcPct val="100000"/>
                        </a:lnSpc>
                        <a:spcBef>
                          <a:spcPts val="0"/>
                        </a:spcBef>
                        <a:spcAft>
                          <a:spcPts val="0"/>
                        </a:spcAft>
                        <a:buNone/>
                        <a:tabLst/>
                        <a:defRPr/>
                      </a:pPr>
                      <a:r>
                        <a:rPr lang="en-GB" sz="1800" b="0" i="0" u="none" strike="noStrike" noProof="0">
                          <a:latin typeface="Calibri"/>
                        </a:rPr>
                        <a:t>100</a:t>
                      </a:r>
                      <a:endParaRPr lang="en-GB"/>
                    </a:p>
                    <a:p>
                      <a:pPr algn="ctr"/>
                      <a:endParaRPr lang="en-GB">
                        <a:latin typeface="+mn-lt"/>
                      </a:endParaRPr>
                    </a:p>
                  </a:txBody>
                  <a:tcPr/>
                </a:tc>
                <a:tc>
                  <a:txBody>
                    <a:bodyPr/>
                    <a:lstStyle/>
                    <a:p>
                      <a:pPr algn="ctr"/>
                      <a:endParaRPr lang="en-GB">
                        <a:latin typeface="+mn-lt"/>
                      </a:endParaRPr>
                    </a:p>
                    <a:p>
                      <a:pPr lvl="0" algn="ctr">
                        <a:buNone/>
                      </a:pPr>
                      <a:r>
                        <a:rPr lang="en-GB" sz="1800" b="0" i="0" u="none" strike="noStrike" noProof="0">
                          <a:latin typeface="Calibri"/>
                        </a:rPr>
                        <a:t>100</a:t>
                      </a:r>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latin typeface="+mn-lt"/>
                      </a:endParaRPr>
                    </a:p>
                    <a:p>
                      <a:pPr marL="0" marR="0" lvl="0" indent="0" algn="ctr" defTabSz="914400">
                        <a:lnSpc>
                          <a:spcPct val="100000"/>
                        </a:lnSpc>
                        <a:spcBef>
                          <a:spcPts val="0"/>
                        </a:spcBef>
                        <a:spcAft>
                          <a:spcPts val="0"/>
                        </a:spcAft>
                        <a:buNone/>
                        <a:tabLst/>
                        <a:defRPr/>
                      </a:pPr>
                      <a:r>
                        <a:rPr lang="en-GB" sz="1800" b="0" i="0" u="none" strike="noStrike" noProof="0">
                          <a:latin typeface="Calibri"/>
                        </a:rPr>
                        <a:t>99</a:t>
                      </a:r>
                      <a:endParaRPr lang="en-GB"/>
                    </a:p>
                    <a:p>
                      <a:pPr algn="ctr"/>
                      <a:endParaRPr lang="en-GB">
                        <a:latin typeface="+mn-lt"/>
                      </a:endParaRPr>
                    </a:p>
                  </a:txBody>
                  <a:tcPr/>
                </a:tc>
                <a:extLst>
                  <a:ext uri="{0D108BD9-81ED-4DB2-BD59-A6C34878D82A}">
                    <a16:rowId xmlns:a16="http://schemas.microsoft.com/office/drawing/2014/main" val="4200616337"/>
                  </a:ext>
                </a:extLst>
              </a:tr>
            </a:tbl>
          </a:graphicData>
        </a:graphic>
      </p:graphicFrame>
    </p:spTree>
    <p:extLst>
      <p:ext uri="{BB962C8B-B14F-4D97-AF65-F5344CB8AC3E}">
        <p14:creationId xmlns:p14="http://schemas.microsoft.com/office/powerpoint/2010/main" val="419076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4EDB523-CC0E-461D-B739-8B1727DA2075}"/>
              </a:ext>
            </a:extLst>
          </p:cNvPr>
          <p:cNvSpPr>
            <a:spLocks noGrp="1" noChangeArrowheads="1"/>
          </p:cNvSpPr>
          <p:nvPr>
            <p:ph type="title"/>
          </p:nvPr>
        </p:nvSpPr>
        <p:spPr/>
        <p:txBody>
          <a:bodyPr/>
          <a:lstStyle/>
          <a:p>
            <a:pPr algn="ctr" eaLnBrk="1" hangingPunct="1"/>
            <a:r>
              <a:rPr lang="en-GB" altLang="cy-GB" sz="3600" b="1">
                <a:latin typeface="Arial Black" panose="020B0A04020102020204" pitchFamily="34" charset="0"/>
              </a:rPr>
              <a:t>TÎM CA5</a:t>
            </a:r>
            <a:endParaRPr lang="cy-GB" altLang="en-US" sz="3600" b="1">
              <a:latin typeface="Arial Black" panose="020B0A04020102020204" pitchFamily="34" charset="0"/>
            </a:endParaRPr>
          </a:p>
        </p:txBody>
      </p:sp>
      <p:pic>
        <p:nvPicPr>
          <p:cNvPr id="44036" name="Picture 2" descr="Home Directories:JanineKane:Desktop:Picture 3.png">
            <a:extLst>
              <a:ext uri="{FF2B5EF4-FFF2-40B4-BE49-F238E27FC236}">
                <a16:creationId xmlns:a16="http://schemas.microsoft.com/office/drawing/2014/main" id="{2C80EDA2-0261-44EC-98B0-73C73D29D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00" r="55190"/>
          <a:stretch>
            <a:fillRect/>
          </a:stretch>
        </p:blipFill>
        <p:spPr bwMode="auto">
          <a:xfrm>
            <a:off x="7452320" y="330389"/>
            <a:ext cx="1081087" cy="109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lwch Testun 2">
            <a:extLst>
              <a:ext uri="{FF2B5EF4-FFF2-40B4-BE49-F238E27FC236}">
                <a16:creationId xmlns:a16="http://schemas.microsoft.com/office/drawing/2014/main" id="{44827103-D027-4E17-8CF3-9F478A794F8A}"/>
              </a:ext>
            </a:extLst>
          </p:cNvPr>
          <p:cNvSpPr txBox="1"/>
          <p:nvPr/>
        </p:nvSpPr>
        <p:spPr>
          <a:xfrm>
            <a:off x="639762" y="1988840"/>
            <a:ext cx="8964612" cy="4524315"/>
          </a:xfrm>
          <a:prstGeom prst="rect">
            <a:avLst/>
          </a:prstGeom>
          <a:noFill/>
        </p:spPr>
        <p:txBody>
          <a:bodyPr wrap="square">
            <a:spAutoFit/>
          </a:bodyPr>
          <a:lstStyle/>
          <a:p>
            <a:pPr eaLnBrk="1" fontAlgn="auto" hangingPunct="1">
              <a:spcBef>
                <a:spcPts val="0"/>
              </a:spcBef>
              <a:spcAft>
                <a:spcPts val="0"/>
              </a:spcAft>
              <a:defRPr/>
            </a:pPr>
            <a:r>
              <a:rPr lang="cy-GB" sz="2400">
                <a:latin typeface="+mn-lt"/>
                <a:cs typeface="+mn-cs"/>
              </a:rPr>
              <a:t>Mr. Aled James</a:t>
            </a:r>
          </a:p>
          <a:p>
            <a:pPr eaLnBrk="1" fontAlgn="auto" hangingPunct="1">
              <a:spcBef>
                <a:spcPts val="0"/>
              </a:spcBef>
              <a:spcAft>
                <a:spcPts val="0"/>
              </a:spcAft>
              <a:defRPr/>
            </a:pPr>
            <a:r>
              <a:rPr lang="cy-GB" sz="2400">
                <a:latin typeface="+mn-lt"/>
                <a:cs typeface="+mn-cs"/>
              </a:rPr>
              <a:t>Pennaeth Cynorthwyol</a:t>
            </a:r>
          </a:p>
          <a:p>
            <a:pPr eaLnBrk="1" fontAlgn="auto" hangingPunct="1">
              <a:spcBef>
                <a:spcPts val="0"/>
              </a:spcBef>
              <a:spcAft>
                <a:spcPts val="0"/>
              </a:spcAft>
              <a:defRPr/>
            </a:pPr>
            <a:r>
              <a:rPr lang="cy-GB" sz="2400">
                <a:latin typeface="+mn-lt"/>
                <a:cs typeface="+mn-cs"/>
                <a:hlinkClick r:id="rId4"/>
              </a:rPr>
              <a:t>AJ@ysgolplasmawr.cymru</a:t>
            </a:r>
            <a:endParaRPr lang="cy-GB" sz="2400">
              <a:latin typeface="+mn-lt"/>
              <a:cs typeface="+mn-cs"/>
            </a:endParaRPr>
          </a:p>
          <a:p>
            <a:pPr algn="ctr" eaLnBrk="1" fontAlgn="auto" hangingPunct="1">
              <a:spcBef>
                <a:spcPts val="0"/>
              </a:spcBef>
              <a:spcAft>
                <a:spcPts val="0"/>
              </a:spcAft>
              <a:defRPr/>
            </a:pPr>
            <a:endParaRPr lang="cy-GB" sz="2400">
              <a:latin typeface="+mn-lt"/>
              <a:cs typeface="+mn-cs"/>
            </a:endParaRPr>
          </a:p>
          <a:p>
            <a:pPr eaLnBrk="1" fontAlgn="auto" hangingPunct="1">
              <a:spcBef>
                <a:spcPts val="0"/>
              </a:spcBef>
              <a:spcAft>
                <a:spcPts val="0"/>
              </a:spcAft>
              <a:defRPr/>
            </a:pPr>
            <a:r>
              <a:rPr lang="cy-GB" sz="2400">
                <a:latin typeface="+mn-lt"/>
                <a:cs typeface="+mn-cs"/>
              </a:rPr>
              <a:t>Miss Catrin Edwards</a:t>
            </a:r>
          </a:p>
          <a:p>
            <a:pPr eaLnBrk="1" fontAlgn="auto" hangingPunct="1">
              <a:spcBef>
                <a:spcPts val="0"/>
              </a:spcBef>
              <a:spcAft>
                <a:spcPts val="0"/>
              </a:spcAft>
              <a:defRPr/>
            </a:pPr>
            <a:r>
              <a:rPr lang="cy-GB" sz="2400">
                <a:latin typeface="+mn-lt"/>
                <a:cs typeface="+mn-cs"/>
              </a:rPr>
              <a:t>Pennaeth Blwyddyn 12</a:t>
            </a:r>
          </a:p>
          <a:p>
            <a:pPr eaLnBrk="1" fontAlgn="auto" hangingPunct="1">
              <a:spcBef>
                <a:spcPts val="0"/>
              </a:spcBef>
              <a:spcAft>
                <a:spcPts val="0"/>
              </a:spcAft>
              <a:defRPr/>
            </a:pPr>
            <a:r>
              <a:rPr lang="cy-GB" sz="2400">
                <a:latin typeface="+mn-lt"/>
                <a:cs typeface="+mn-cs"/>
                <a:hlinkClick r:id="rId5"/>
              </a:rPr>
              <a:t>CE@ysgolplasmawr.cymru</a:t>
            </a:r>
            <a:endParaRPr lang="cy-GB" sz="2400">
              <a:latin typeface="+mn-lt"/>
              <a:cs typeface="+mn-cs"/>
            </a:endParaRPr>
          </a:p>
          <a:p>
            <a:pPr eaLnBrk="1" fontAlgn="auto" hangingPunct="1">
              <a:spcBef>
                <a:spcPts val="0"/>
              </a:spcBef>
              <a:spcAft>
                <a:spcPts val="0"/>
              </a:spcAft>
              <a:defRPr/>
            </a:pPr>
            <a:endParaRPr lang="cy-GB" sz="2400">
              <a:latin typeface="+mn-lt"/>
              <a:cs typeface="+mn-cs"/>
            </a:endParaRPr>
          </a:p>
          <a:p>
            <a:pPr eaLnBrk="1" fontAlgn="auto" hangingPunct="1">
              <a:spcBef>
                <a:spcPts val="0"/>
              </a:spcBef>
              <a:spcAft>
                <a:spcPts val="0"/>
              </a:spcAft>
              <a:defRPr/>
            </a:pPr>
            <a:r>
              <a:rPr lang="cy-GB" sz="2400"/>
              <a:t>Mr Gareth Thomas</a:t>
            </a:r>
          </a:p>
          <a:p>
            <a:pPr eaLnBrk="1" fontAlgn="auto" hangingPunct="1">
              <a:spcBef>
                <a:spcPts val="0"/>
              </a:spcBef>
              <a:spcAft>
                <a:spcPts val="0"/>
              </a:spcAft>
              <a:defRPr/>
            </a:pPr>
            <a:r>
              <a:rPr lang="cy-GB" sz="2400"/>
              <a:t>Pennaeth Blwyddyn 13</a:t>
            </a:r>
          </a:p>
          <a:p>
            <a:pPr eaLnBrk="1" fontAlgn="auto" hangingPunct="1">
              <a:spcBef>
                <a:spcPts val="0"/>
              </a:spcBef>
              <a:spcAft>
                <a:spcPts val="0"/>
              </a:spcAft>
              <a:defRPr/>
            </a:pPr>
            <a:r>
              <a:rPr lang="cy-GB" sz="2400">
                <a:hlinkClick r:id="rId6"/>
              </a:rPr>
              <a:t>GT@ysgolplasmawr.cymru</a:t>
            </a:r>
            <a:endParaRPr lang="cy-GB" sz="2400"/>
          </a:p>
          <a:p>
            <a:pPr eaLnBrk="1" fontAlgn="auto" hangingPunct="1">
              <a:spcBef>
                <a:spcPts val="0"/>
              </a:spcBef>
              <a:spcAft>
                <a:spcPts val="0"/>
              </a:spcAft>
              <a:defRPr/>
            </a:pPr>
            <a:endParaRPr lang="cy-GB" sz="2400"/>
          </a:p>
        </p:txBody>
      </p:sp>
      <p:pic>
        <p:nvPicPr>
          <p:cNvPr id="10" name="Picture 9">
            <a:extLst>
              <a:ext uri="{FF2B5EF4-FFF2-40B4-BE49-F238E27FC236}">
                <a16:creationId xmlns:a16="http://schemas.microsoft.com/office/drawing/2014/main" id="{F97DF51C-1104-4229-AC2D-FF95D10886DE}"/>
              </a:ext>
            </a:extLst>
          </p:cNvPr>
          <p:cNvPicPr/>
          <p:nvPr/>
        </p:nvPicPr>
        <p:blipFill rotWithShape="1">
          <a:blip r:embed="rId7"/>
          <a:srcRect l="11783" t="6909" r="18450" b="11227"/>
          <a:stretch/>
        </p:blipFill>
        <p:spPr bwMode="auto">
          <a:xfrm>
            <a:off x="7015764" y="1889770"/>
            <a:ext cx="1094906" cy="150495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9203593-10AC-4AF9-AA2F-F8C42FD59BA0}"/>
              </a:ext>
            </a:extLst>
          </p:cNvPr>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5400000">
            <a:off x="6987152" y="3636702"/>
            <a:ext cx="1152129" cy="1094906"/>
          </a:xfrm>
          <a:prstGeom prst="rect">
            <a:avLst/>
          </a:prstGeom>
          <a:noFill/>
          <a:ln>
            <a:noFill/>
          </a:ln>
        </p:spPr>
      </p:pic>
      <p:pic>
        <p:nvPicPr>
          <p:cNvPr id="12" name="Picture 11">
            <a:extLst>
              <a:ext uri="{FF2B5EF4-FFF2-40B4-BE49-F238E27FC236}">
                <a16:creationId xmlns:a16="http://schemas.microsoft.com/office/drawing/2014/main" id="{A48CA94E-3E94-4129-BDA9-A76C0584295A}"/>
              </a:ext>
            </a:extLst>
          </p:cNvPr>
          <p:cNvPicPr/>
          <p:nvPr/>
        </p:nvPicPr>
        <p:blipFill rotWithShape="1">
          <a:blip r:embed="rId9"/>
          <a:srcRect l="14816" t="5527" r="14478" b="12953"/>
          <a:stretch/>
        </p:blipFill>
        <p:spPr bwMode="auto">
          <a:xfrm>
            <a:off x="7016530" y="4859290"/>
            <a:ext cx="1094905" cy="1152130"/>
          </a:xfrm>
          <a:prstGeom prst="rect">
            <a:avLst/>
          </a:prstGeom>
          <a:ln>
            <a:noFill/>
          </a:ln>
          <a:extLst>
            <a:ext uri="{53640926-AAD7-44D8-BBD7-CCE9431645EC}">
              <a14:shadowObscured xmlns:a14="http://schemas.microsoft.com/office/drawing/2010/main"/>
            </a:ext>
          </a:extLst>
        </p:spPr>
      </p:pic>
      <p:pic>
        <p:nvPicPr>
          <p:cNvPr id="8" name="Picture 3">
            <a:extLst>
              <a:ext uri="{FF2B5EF4-FFF2-40B4-BE49-F238E27FC236}">
                <a16:creationId xmlns:a16="http://schemas.microsoft.com/office/drawing/2014/main" id="{E63DF178-32E9-41E5-987B-98CCE0A33D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520" y="57753"/>
            <a:ext cx="1404789" cy="121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4EDB523-CC0E-461D-B739-8B1727DA2075}"/>
              </a:ext>
            </a:extLst>
          </p:cNvPr>
          <p:cNvSpPr>
            <a:spLocks noGrp="1" noChangeArrowheads="1"/>
          </p:cNvSpPr>
          <p:nvPr>
            <p:ph type="title"/>
          </p:nvPr>
        </p:nvSpPr>
        <p:spPr/>
        <p:txBody>
          <a:bodyPr/>
          <a:lstStyle/>
          <a:p>
            <a:pPr algn="ctr" eaLnBrk="1" hangingPunct="1"/>
            <a:r>
              <a:rPr lang="en-GB" altLang="cy-GB" sz="3600" b="1">
                <a:latin typeface="Arial Black" panose="020B0A04020102020204" pitchFamily="34" charset="0"/>
              </a:rPr>
              <a:t>TÎM CA5</a:t>
            </a:r>
            <a:endParaRPr lang="cy-GB" altLang="en-US" sz="3600" b="1">
              <a:latin typeface="Arial Black" panose="020B0A04020102020204" pitchFamily="34" charset="0"/>
            </a:endParaRPr>
          </a:p>
        </p:txBody>
      </p:sp>
      <p:pic>
        <p:nvPicPr>
          <p:cNvPr id="44036" name="Picture 2" descr="Home Directories:JanineKane:Desktop:Picture 3.png">
            <a:extLst>
              <a:ext uri="{FF2B5EF4-FFF2-40B4-BE49-F238E27FC236}">
                <a16:creationId xmlns:a16="http://schemas.microsoft.com/office/drawing/2014/main" id="{2C80EDA2-0261-44EC-98B0-73C73D29D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00" r="55190"/>
          <a:stretch>
            <a:fillRect/>
          </a:stretch>
        </p:blipFill>
        <p:spPr bwMode="auto">
          <a:xfrm>
            <a:off x="8101013" y="554038"/>
            <a:ext cx="4603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lwch Testun 2">
            <a:extLst>
              <a:ext uri="{FF2B5EF4-FFF2-40B4-BE49-F238E27FC236}">
                <a16:creationId xmlns:a16="http://schemas.microsoft.com/office/drawing/2014/main" id="{15764774-4BFD-42E3-9636-0649C5899EFA}"/>
              </a:ext>
            </a:extLst>
          </p:cNvPr>
          <p:cNvSpPr txBox="1"/>
          <p:nvPr/>
        </p:nvSpPr>
        <p:spPr>
          <a:xfrm>
            <a:off x="483477" y="1697038"/>
            <a:ext cx="8964612" cy="3416320"/>
          </a:xfrm>
          <a:prstGeom prst="rect">
            <a:avLst/>
          </a:prstGeom>
          <a:noFill/>
        </p:spPr>
        <p:txBody>
          <a:bodyPr wrap="square">
            <a:spAutoFit/>
          </a:bodyPr>
          <a:lstStyle/>
          <a:p>
            <a:pPr eaLnBrk="1" fontAlgn="auto" hangingPunct="1">
              <a:spcBef>
                <a:spcPts val="0"/>
              </a:spcBef>
              <a:spcAft>
                <a:spcPts val="0"/>
              </a:spcAft>
              <a:defRPr/>
            </a:pPr>
            <a:r>
              <a:rPr lang="cy-GB" sz="2400">
                <a:latin typeface="+mn-lt"/>
                <a:cs typeface="+mn-cs"/>
              </a:rPr>
              <a:t>Mrs Fiona Harries </a:t>
            </a:r>
          </a:p>
          <a:p>
            <a:pPr eaLnBrk="1" fontAlgn="auto" hangingPunct="1">
              <a:spcBef>
                <a:spcPts val="0"/>
              </a:spcBef>
              <a:spcAft>
                <a:spcPts val="0"/>
              </a:spcAft>
              <a:defRPr/>
            </a:pPr>
            <a:r>
              <a:rPr lang="cy-GB" sz="2400">
                <a:latin typeface="+mn-lt"/>
                <a:cs typeface="+mn-cs"/>
              </a:rPr>
              <a:t>Anogwr dysgu</a:t>
            </a:r>
          </a:p>
          <a:p>
            <a:pPr eaLnBrk="1" fontAlgn="auto" hangingPunct="1">
              <a:spcBef>
                <a:spcPts val="0"/>
              </a:spcBef>
              <a:spcAft>
                <a:spcPts val="0"/>
              </a:spcAft>
              <a:defRPr/>
            </a:pPr>
            <a:r>
              <a:rPr lang="cy-GB" sz="2400">
                <a:latin typeface="+mn-lt"/>
                <a:cs typeface="+mn-cs"/>
                <a:hlinkClick r:id="rId4"/>
              </a:rPr>
              <a:t>FAH@ysgolplasmawr.cymru</a:t>
            </a:r>
            <a:endParaRPr lang="cy-GB" sz="2400">
              <a:latin typeface="+mn-lt"/>
              <a:cs typeface="+mn-cs"/>
            </a:endParaRPr>
          </a:p>
          <a:p>
            <a:pPr eaLnBrk="1" fontAlgn="auto" hangingPunct="1">
              <a:spcBef>
                <a:spcPts val="0"/>
              </a:spcBef>
              <a:spcAft>
                <a:spcPts val="0"/>
              </a:spcAft>
              <a:defRPr/>
            </a:pPr>
            <a:endParaRPr lang="cy-GB" sz="2400">
              <a:latin typeface="+mn-lt"/>
              <a:cs typeface="+mn-cs"/>
            </a:endParaRPr>
          </a:p>
          <a:p>
            <a:pPr eaLnBrk="1" fontAlgn="auto" hangingPunct="1">
              <a:spcBef>
                <a:spcPts val="0"/>
              </a:spcBef>
              <a:spcAft>
                <a:spcPts val="0"/>
              </a:spcAft>
              <a:defRPr/>
            </a:pPr>
            <a:r>
              <a:rPr lang="cy-GB" sz="2400">
                <a:latin typeface="+mn-lt"/>
                <a:cs typeface="+mn-cs"/>
              </a:rPr>
              <a:t>Mrs Caryl Jones </a:t>
            </a:r>
          </a:p>
          <a:p>
            <a:pPr eaLnBrk="1" fontAlgn="auto" hangingPunct="1">
              <a:spcBef>
                <a:spcPts val="0"/>
              </a:spcBef>
              <a:spcAft>
                <a:spcPts val="0"/>
              </a:spcAft>
              <a:defRPr/>
            </a:pPr>
            <a:r>
              <a:rPr lang="cy-GB" sz="2400">
                <a:latin typeface="+mn-lt"/>
                <a:cs typeface="+mn-cs"/>
              </a:rPr>
              <a:t>Anogwr dysgu (Lles)</a:t>
            </a:r>
          </a:p>
          <a:p>
            <a:pPr eaLnBrk="1" fontAlgn="auto" hangingPunct="1">
              <a:spcBef>
                <a:spcPts val="0"/>
              </a:spcBef>
              <a:spcAft>
                <a:spcPts val="0"/>
              </a:spcAft>
              <a:defRPr/>
            </a:pPr>
            <a:r>
              <a:rPr lang="cy-GB" sz="2400">
                <a:latin typeface="+mn-lt"/>
                <a:cs typeface="+mn-cs"/>
                <a:hlinkClick r:id="rId5"/>
              </a:rPr>
              <a:t>cjones@ysgolplasmawr.cymru</a:t>
            </a:r>
            <a:endParaRPr lang="cy-GB" sz="2400">
              <a:latin typeface="+mn-lt"/>
              <a:cs typeface="+mn-cs"/>
            </a:endParaRPr>
          </a:p>
          <a:p>
            <a:pPr eaLnBrk="1" fontAlgn="auto" hangingPunct="1">
              <a:spcBef>
                <a:spcPts val="0"/>
              </a:spcBef>
              <a:spcAft>
                <a:spcPts val="0"/>
              </a:spcAft>
              <a:defRPr/>
            </a:pPr>
            <a:endParaRPr lang="cy-GB" sz="2400">
              <a:latin typeface="+mn-lt"/>
              <a:cs typeface="+mn-cs"/>
            </a:endParaRPr>
          </a:p>
          <a:p>
            <a:pPr eaLnBrk="1" fontAlgn="auto" hangingPunct="1">
              <a:spcBef>
                <a:spcPts val="0"/>
              </a:spcBef>
              <a:spcAft>
                <a:spcPts val="0"/>
              </a:spcAft>
              <a:defRPr/>
            </a:pPr>
            <a:endParaRPr lang="cy-GB" sz="2400">
              <a:latin typeface="+mn-lt"/>
              <a:cs typeface="+mn-cs"/>
            </a:endParaRPr>
          </a:p>
        </p:txBody>
      </p:sp>
      <p:pic>
        <p:nvPicPr>
          <p:cNvPr id="6" name="Picture 5">
            <a:extLst>
              <a:ext uri="{FF2B5EF4-FFF2-40B4-BE49-F238E27FC236}">
                <a16:creationId xmlns:a16="http://schemas.microsoft.com/office/drawing/2014/main" id="{230C7EFD-3EC7-4021-8E64-173B65A22AC2}"/>
              </a:ext>
            </a:extLst>
          </p:cNvPr>
          <p:cNvPicPr/>
          <p:nvPr/>
        </p:nvPicPr>
        <p:blipFill rotWithShape="1">
          <a:blip r:embed="rId6">
            <a:extLst>
              <a:ext uri="{28A0092B-C50C-407E-A947-70E740481C1C}">
                <a14:useLocalDpi xmlns:a14="http://schemas.microsoft.com/office/drawing/2010/main" val="0"/>
              </a:ext>
            </a:extLst>
          </a:blip>
          <a:srcRect l="15995" t="9915" r="30262" b="9743"/>
          <a:stretch/>
        </p:blipFill>
        <p:spPr bwMode="auto">
          <a:xfrm>
            <a:off x="6949472" y="1677161"/>
            <a:ext cx="1080120" cy="1492250"/>
          </a:xfrm>
          <a:prstGeom prst="rect">
            <a:avLst/>
          </a:prstGeom>
          <a:ln>
            <a:noFill/>
          </a:ln>
          <a:extLst>
            <a:ext uri="{53640926-AAD7-44D8-BBD7-CCE9431645EC}">
              <a14:shadowObscured xmlns:a14="http://schemas.microsoft.com/office/drawing/2010/main"/>
            </a:ext>
          </a:extLst>
        </p:spPr>
      </p:pic>
      <p:pic>
        <p:nvPicPr>
          <p:cNvPr id="3" name="Picture 2" descr="A person with long hair&#10;&#10;Description automatically generated with low confidence">
            <a:extLst>
              <a:ext uri="{FF2B5EF4-FFF2-40B4-BE49-F238E27FC236}">
                <a16:creationId xmlns:a16="http://schemas.microsoft.com/office/drawing/2014/main" id="{179CD96F-0B11-4966-9403-F273016693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49472" y="3405198"/>
            <a:ext cx="1080120" cy="1340768"/>
          </a:xfrm>
          <a:prstGeom prst="rect">
            <a:avLst/>
          </a:prstGeom>
        </p:spPr>
      </p:pic>
      <p:sp>
        <p:nvSpPr>
          <p:cNvPr id="8" name="Blwch Testun 7">
            <a:extLst>
              <a:ext uri="{FF2B5EF4-FFF2-40B4-BE49-F238E27FC236}">
                <a16:creationId xmlns:a16="http://schemas.microsoft.com/office/drawing/2014/main" id="{980C9F84-4B05-46CE-85B9-4FFB678647A4}"/>
              </a:ext>
            </a:extLst>
          </p:cNvPr>
          <p:cNvSpPr txBox="1"/>
          <p:nvPr/>
        </p:nvSpPr>
        <p:spPr>
          <a:xfrm>
            <a:off x="496368" y="5349145"/>
            <a:ext cx="7604645" cy="584775"/>
          </a:xfrm>
          <a:prstGeom prst="rect">
            <a:avLst/>
          </a:prstGeom>
          <a:noFill/>
        </p:spPr>
        <p:txBody>
          <a:bodyPr wrap="square" lIns="91440" tIns="45720" rIns="91440" bIns="45720" anchor="t">
            <a:spAutoFit/>
          </a:bodyPr>
          <a:lstStyle/>
          <a:p>
            <a:pPr eaLnBrk="1" fontAlgn="auto" hangingPunct="1">
              <a:spcBef>
                <a:spcPts val="0"/>
              </a:spcBef>
              <a:spcAft>
                <a:spcPts val="0"/>
              </a:spcAft>
              <a:defRPr/>
            </a:pPr>
            <a:r>
              <a:rPr lang="cy-GB" sz="3200">
                <a:latin typeface="+mn-lt"/>
                <a:cs typeface="+mn-cs"/>
              </a:rPr>
              <a:t>Naw Tiwtor Personol – tua 25 myfyriwr yr un</a:t>
            </a:r>
          </a:p>
        </p:txBody>
      </p:sp>
    </p:spTree>
    <p:extLst>
      <p:ext uri="{BB962C8B-B14F-4D97-AF65-F5344CB8AC3E}">
        <p14:creationId xmlns:p14="http://schemas.microsoft.com/office/powerpoint/2010/main" val="3939915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37B642DE-3648-4315-9385-BEF1A576495F}"/>
              </a:ext>
            </a:extLst>
          </p:cNvPr>
          <p:cNvSpPr>
            <a:spLocks noGrp="1"/>
          </p:cNvSpPr>
          <p:nvPr>
            <p:ph type="title"/>
          </p:nvPr>
        </p:nvSpPr>
        <p:spPr/>
        <p:txBody>
          <a:bodyPr/>
          <a:lstStyle/>
          <a:p>
            <a:r>
              <a:rPr lang="es-ES" altLang="en-US"/>
              <a:t>Iechyd a Lles Meddwl Cadarnhaol</a:t>
            </a:r>
            <a:endParaRPr lang="cy-GB" altLang="cy-GB"/>
          </a:p>
        </p:txBody>
      </p:sp>
      <p:sp>
        <p:nvSpPr>
          <p:cNvPr id="16387" name="Content Placeholder 2">
            <a:extLst>
              <a:ext uri="{FF2B5EF4-FFF2-40B4-BE49-F238E27FC236}">
                <a16:creationId xmlns:a16="http://schemas.microsoft.com/office/drawing/2014/main" id="{66ABA56C-8969-463B-AB33-32215F49BFBD}"/>
              </a:ext>
            </a:extLst>
          </p:cNvPr>
          <p:cNvSpPr>
            <a:spLocks noGrp="1"/>
          </p:cNvSpPr>
          <p:nvPr>
            <p:ph idx="1"/>
          </p:nvPr>
        </p:nvSpPr>
        <p:spPr>
          <a:xfrm>
            <a:off x="158750" y="1628775"/>
            <a:ext cx="8229600" cy="4525963"/>
          </a:xfrm>
        </p:spPr>
        <p:txBody>
          <a:bodyPr/>
          <a:lstStyle/>
          <a:p>
            <a:r>
              <a:rPr lang="cy-GB" altLang="en-US" sz="2400"/>
              <a:t>Y peth pwysicaf i'r ysgol a rhieni</a:t>
            </a:r>
          </a:p>
          <a:p>
            <a:r>
              <a:rPr lang="cy-GB" altLang="en-US" sz="2400"/>
              <a:t>Sicrhau cydbwysedd priodol o waith a mwynhau</a:t>
            </a:r>
            <a:br>
              <a:rPr lang="cy-GB" altLang="en-US" sz="2400"/>
            </a:br>
            <a:r>
              <a:rPr lang="cy-GB" altLang="en-US" sz="2400"/>
              <a:t>  - bydd angen anogaeth ar rai i reoli llwyth gwaith - bydd angen anogaeth i weithio i rai!</a:t>
            </a:r>
            <a:endParaRPr lang="cy-GB" altLang="en-US" sz="2400">
              <a:cs typeface="Calibri"/>
            </a:endParaRPr>
          </a:p>
          <a:p>
            <a:r>
              <a:rPr lang="cy-GB" altLang="en-US" sz="2400"/>
              <a:t>Sicrhewch fod ffiniau clir yn cael eu cynnal - sgyrsiau agored a gonest am gymdeithasu</a:t>
            </a:r>
            <a:endParaRPr lang="cy-GB" altLang="en-US" sz="2400">
              <a:cs typeface="Calibri"/>
            </a:endParaRPr>
          </a:p>
          <a:p>
            <a:r>
              <a:rPr lang="cy-GB" altLang="en-US" sz="2400"/>
              <a:t>Sicrhewch eich bod yno i roi cefnogaeth pan fo angen - siaradwch â'ch plentyn a'u hannog i siarad â ni</a:t>
            </a:r>
            <a:endParaRPr lang="cy-GB" altLang="en-US" sz="2400">
              <a:cs typeface="Calibri"/>
            </a:endParaRPr>
          </a:p>
          <a:p>
            <a:r>
              <a:rPr lang="cy-GB" altLang="en-US" sz="2400"/>
              <a:t>Anogwch ymwybyddiaeth ofalgar - ar ba bynnag ffurf</a:t>
            </a:r>
            <a:endParaRPr lang="cy-GB" altLang="en-US" sz="2400">
              <a:cs typeface="Calibri"/>
            </a:endParaRPr>
          </a:p>
          <a:p>
            <a:r>
              <a:rPr lang="cy-GB" altLang="en-US" sz="2400"/>
              <a:t>Cysylltwch â ni os oes gennych unrhyw bryderon o gwbl</a:t>
            </a:r>
            <a:endParaRPr lang="cy-GB" altLang="en-US" sz="2400">
              <a:cs typeface="Calibri"/>
            </a:endParaRPr>
          </a:p>
        </p:txBody>
      </p:sp>
      <p:sp>
        <p:nvSpPr>
          <p:cNvPr id="4" name="Rectangle 3">
            <a:extLst>
              <a:ext uri="{FF2B5EF4-FFF2-40B4-BE49-F238E27FC236}">
                <a16:creationId xmlns:a16="http://schemas.microsoft.com/office/drawing/2014/main" id="{B35BA84C-3E41-4F2F-8689-1CC2C337F050}"/>
              </a:ext>
            </a:extLst>
          </p:cNvPr>
          <p:cNvSpPr/>
          <p:nvPr/>
        </p:nvSpPr>
        <p:spPr>
          <a:xfrm>
            <a:off x="8388350" y="188913"/>
            <a:ext cx="215900" cy="6408737"/>
          </a:xfrm>
          <a:prstGeom prst="rect">
            <a:avLst/>
          </a:prstGeom>
          <a:solidFill>
            <a:srgbClr val="FF920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26431267-23A6-48C6-A4C1-D1C525320E4C}"/>
              </a:ext>
            </a:extLst>
          </p:cNvPr>
          <p:cNvSpPr/>
          <p:nvPr/>
        </p:nvSpPr>
        <p:spPr>
          <a:xfrm>
            <a:off x="8748713" y="188913"/>
            <a:ext cx="238125" cy="6408737"/>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df46e43-bb4a-4afe-81e8-c6a98af00d24" xsi:nil="true"/>
    <lcf76f155ced4ddcb4097134ff3c332f xmlns="a37450b4-eace-43d5-b1ae-a9b748a61b3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DBB408DC991974B896874236B89F233" ma:contentTypeVersion="14" ma:contentTypeDescription="Create a new document." ma:contentTypeScope="" ma:versionID="be53ffc47f6d2469d955fd5c211c24e8">
  <xsd:schema xmlns:xsd="http://www.w3.org/2001/XMLSchema" xmlns:xs="http://www.w3.org/2001/XMLSchema" xmlns:p="http://schemas.microsoft.com/office/2006/metadata/properties" xmlns:ns2="a37450b4-eace-43d5-b1ae-a9b748a61b35" xmlns:ns3="ddf46e43-bb4a-4afe-81e8-c6a98af00d24" targetNamespace="http://schemas.microsoft.com/office/2006/metadata/properties" ma:root="true" ma:fieldsID="0d234514e881844f15147bcaac4dacd1" ns2:_="" ns3:_="">
    <xsd:import namespace="a37450b4-eace-43d5-b1ae-a9b748a61b35"/>
    <xsd:import namespace="ddf46e43-bb4a-4afe-81e8-c6a98af00d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7450b4-eace-43d5-b1ae-a9b748a61b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1da01c5-5798-48ae-bf0d-ed97dab4bdbd"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f46e43-bb4a-4afe-81e8-c6a98af00d2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c00565d7-cd89-46e9-a346-6c7ab2e026eb}" ma:internalName="TaxCatchAll" ma:showField="CatchAllData" ma:web="ddf46e43-bb4a-4afe-81e8-c6a98af00d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BB3BAF-1099-4069-BE10-AB6906A18B28}">
  <ds:schemaRefs>
    <ds:schemaRef ds:uri="http://schemas.microsoft.com/office/2006/documentManagement/types"/>
    <ds:schemaRef ds:uri="http://purl.org/dc/elements/1.1/"/>
    <ds:schemaRef ds:uri="a37450b4-eace-43d5-b1ae-a9b748a61b35"/>
    <ds:schemaRef ds:uri="http://www.w3.org/XML/1998/namespace"/>
    <ds:schemaRef ds:uri="http://purl.org/dc/terms/"/>
    <ds:schemaRef ds:uri="http://schemas.microsoft.com/office/infopath/2007/PartnerControls"/>
    <ds:schemaRef ds:uri="http://schemas.microsoft.com/office/2006/metadata/properties"/>
    <ds:schemaRef ds:uri="http://schemas.openxmlformats.org/package/2006/metadata/core-properties"/>
    <ds:schemaRef ds:uri="ddf46e43-bb4a-4afe-81e8-c6a98af00d24"/>
    <ds:schemaRef ds:uri="http://purl.org/dc/dcmitype/"/>
  </ds:schemaRefs>
</ds:datastoreItem>
</file>

<file path=customXml/itemProps2.xml><?xml version="1.0" encoding="utf-8"?>
<ds:datastoreItem xmlns:ds="http://schemas.openxmlformats.org/officeDocument/2006/customXml" ds:itemID="{448F23A8-69EA-4792-9294-ABA06C4C1EDB}">
  <ds:schemaRefs>
    <ds:schemaRef ds:uri="http://schemas.microsoft.com/sharepoint/v3/contenttype/forms"/>
  </ds:schemaRefs>
</ds:datastoreItem>
</file>

<file path=customXml/itemProps3.xml><?xml version="1.0" encoding="utf-8"?>
<ds:datastoreItem xmlns:ds="http://schemas.openxmlformats.org/officeDocument/2006/customXml" ds:itemID="{EF9A0BCB-E83A-4392-8EF9-41B215CB64C9}">
  <ds:schemaRefs>
    <ds:schemaRef ds:uri="a37450b4-eace-43d5-b1ae-a9b748a61b35"/>
    <ds:schemaRef ds:uri="ddf46e43-bb4a-4afe-81e8-c6a98af00d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1600</Words>
  <Application>Microsoft Office PowerPoint</Application>
  <PresentationFormat>On-screen Show (4:3)</PresentationFormat>
  <Paragraphs>407</Paragraphs>
  <Slides>35</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MS PGothic</vt:lpstr>
      <vt:lpstr>Arial</vt:lpstr>
      <vt:lpstr>Arial Black</vt:lpstr>
      <vt:lpstr>Calibri</vt:lpstr>
      <vt:lpstr>Calibri Light</vt:lpstr>
      <vt:lpstr>Franklin Gothic Book</vt:lpstr>
      <vt:lpstr>Symbol</vt:lpstr>
      <vt:lpstr>Times New Roman</vt:lpstr>
      <vt:lpstr>Wingdings</vt:lpstr>
      <vt:lpstr>Office Theme</vt:lpstr>
      <vt:lpstr>PowerPoint Presentation</vt:lpstr>
      <vt:lpstr>PowerPoint Presentation</vt:lpstr>
      <vt:lpstr>PowerPoint Presentation</vt:lpstr>
      <vt:lpstr>PowerPoint Presentation</vt:lpstr>
      <vt:lpstr>CANLYNIADAU CA5 2022 SAFON UWCH (U2), BTEC L3, BAC </vt:lpstr>
      <vt:lpstr>CANLYNIADAU SAFON UWCH </vt:lpstr>
      <vt:lpstr>TÎM CA5</vt:lpstr>
      <vt:lpstr>TÎM CA5</vt:lpstr>
      <vt:lpstr>Iechyd a Lles Meddwl Cadarnhaol</vt:lpstr>
      <vt:lpstr>PowerPoint Presentation</vt:lpstr>
      <vt:lpstr>PowerPoint Presentation</vt:lpstr>
      <vt:lpstr>BYWYD YN Y 6ED</vt:lpstr>
      <vt:lpstr>PowerPoint Presentation</vt:lpstr>
      <vt:lpstr>Mentora cyfoedion a grwpiau cydraddoldeb</vt:lpstr>
      <vt:lpstr>PowerPoint Presentation</vt:lpstr>
      <vt:lpstr>PowerPoint Presentation</vt:lpstr>
      <vt:lpstr>PowerPoint Presentation</vt:lpstr>
      <vt:lpstr>MAE’R YSGOL YN CYNNIG Y WOBR AUR I GRIW MAWR O DDISGYBLION YN FLYNYDDOL  CYFLE ARBENNIG I DDYSGU A DATBLYGU SGILIAU NEWYDD  MWY O WYBODAETH AR Y STONDYN DUG CAEREDIN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Sesiwn SEREN Session</vt:lpstr>
      <vt:lpstr>PowerPoint Presentation</vt:lpstr>
      <vt:lpstr>PowerPoint Presentation</vt:lpstr>
    </vt:vector>
  </TitlesOfParts>
  <Company>Ysgol Plasmawr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Aled  James</dc:creator>
  <cp:lastModifiedBy>Aled James</cp:lastModifiedBy>
  <cp:revision>2</cp:revision>
  <cp:lastPrinted>2022-11-17T11:45:33Z</cp:lastPrinted>
  <dcterms:created xsi:type="dcterms:W3CDTF">2013-01-30T15:08:27Z</dcterms:created>
  <dcterms:modified xsi:type="dcterms:W3CDTF">2022-11-17T11:45:40Z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0x0101003DBB408DC991974B896874236B89F233</vt:lpwstr>
  </property>
  <property fmtid="{D5CDD505-2E9C-101B-9397-08002B2CF9AE}" pid="3" name="MediaServiceImageTags">
    <vt:lpwstr/>
  </property>
</Properties>
</file>